
<file path=[Content_Types].xml><?xml version="1.0" encoding="utf-8"?>
<Types xmlns="http://schemas.openxmlformats.org/package/2006/content-types">
  <Default Extension="xml" ContentType="application/xml"/>
  <Default Extension="wav" ContentType="audio/wav"/>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4" r:id="rId27"/>
    <p:sldId id="283"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42" autoAdjust="0"/>
  </p:normalViewPr>
  <p:slideViewPr>
    <p:cSldViewPr>
      <p:cViewPr varScale="1">
        <p:scale>
          <a:sx n="64" d="100"/>
          <a:sy n="64" d="100"/>
        </p:scale>
        <p:origin x="-25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E9C62-99E9-405C-970E-4FA0635FF01C}"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en-US"/>
        </a:p>
      </dgm:t>
    </dgm:pt>
    <dgm:pt modelId="{E1041F9B-40A5-486B-99E0-672DA8F1184A}">
      <dgm:prSet phldrT="[Text]" custT="1"/>
      <dgm:spPr/>
      <dgm:t>
        <a:bodyPr/>
        <a:lstStyle/>
        <a:p>
          <a:r>
            <a:rPr lang="en-US" sz="2800" b="0" dirty="0" smtClean="0">
              <a:latin typeface="Taffy" pitchFamily="2" charset="0"/>
            </a:rPr>
            <a:t>Develop efficient, flexible, and accurate computation strategies</a:t>
          </a:r>
          <a:endParaRPr lang="en-US" sz="2800" dirty="0">
            <a:latin typeface="Taffy" pitchFamily="2" charset="0"/>
          </a:endParaRPr>
        </a:p>
      </dgm:t>
    </dgm:pt>
    <dgm:pt modelId="{88C726B8-29DC-4CD2-9AD7-F4B46153A43A}" type="parTrans" cxnId="{D7016265-80FD-41E0-8305-C204362918B3}">
      <dgm:prSet/>
      <dgm:spPr/>
      <dgm:t>
        <a:bodyPr/>
        <a:lstStyle/>
        <a:p>
          <a:endParaRPr lang="en-US"/>
        </a:p>
      </dgm:t>
    </dgm:pt>
    <dgm:pt modelId="{852D1D4A-134A-4C9D-8A5E-F901F322320D}" type="sibTrans" cxnId="{D7016265-80FD-41E0-8305-C204362918B3}">
      <dgm:prSet/>
      <dgm:spPr/>
      <dgm:t>
        <a:bodyPr/>
        <a:lstStyle/>
        <a:p>
          <a:endParaRPr lang="en-US"/>
        </a:p>
      </dgm:t>
    </dgm:pt>
    <dgm:pt modelId="{ECAE931D-14FD-45F7-B84B-8DC0E43E7833}">
      <dgm:prSet phldrT="[Text]" custT="1"/>
      <dgm:spPr/>
      <dgm:t>
        <a:bodyPr/>
        <a:lstStyle/>
        <a:p>
          <a:r>
            <a:rPr lang="en-US" sz="2800" b="0" dirty="0" smtClean="0">
              <a:latin typeface="Taffy" pitchFamily="2" charset="0"/>
            </a:rPr>
            <a:t>Built on key foundational ideas of mathematics</a:t>
          </a:r>
          <a:endParaRPr lang="en-US" sz="2800" dirty="0">
            <a:latin typeface="Taffy" pitchFamily="2" charset="0"/>
          </a:endParaRPr>
        </a:p>
      </dgm:t>
    </dgm:pt>
    <dgm:pt modelId="{0BFEFFA8-8280-45E6-AD1D-0D5383549A34}" type="parTrans" cxnId="{0C77A40C-EDFC-4BC4-A4B3-7D2583E495B9}">
      <dgm:prSet/>
      <dgm:spPr/>
      <dgm:t>
        <a:bodyPr/>
        <a:lstStyle/>
        <a:p>
          <a:endParaRPr lang="en-US"/>
        </a:p>
      </dgm:t>
    </dgm:pt>
    <dgm:pt modelId="{C41F9058-1939-48E0-8D54-EF23866C3F91}" type="sibTrans" cxnId="{0C77A40C-EDFC-4BC4-A4B3-7D2583E495B9}">
      <dgm:prSet/>
      <dgm:spPr/>
      <dgm:t>
        <a:bodyPr/>
        <a:lstStyle/>
        <a:p>
          <a:endParaRPr lang="en-US"/>
        </a:p>
      </dgm:t>
    </dgm:pt>
    <dgm:pt modelId="{A9F5A2CE-FC16-4D35-A098-0A5650B1B171}">
      <dgm:prSet phldrT="[Text]" custT="1"/>
      <dgm:spPr/>
      <dgm:t>
        <a:bodyPr/>
        <a:lstStyle/>
        <a:p>
          <a:r>
            <a:rPr lang="en-US" sz="2800" b="0" dirty="0" smtClean="0">
              <a:latin typeface="Taffy" pitchFamily="2" charset="0"/>
            </a:rPr>
            <a:t>Promote discourse</a:t>
          </a:r>
          <a:endParaRPr lang="en-US" sz="2800" dirty="0">
            <a:latin typeface="Taffy" pitchFamily="2" charset="0"/>
          </a:endParaRPr>
        </a:p>
      </dgm:t>
    </dgm:pt>
    <dgm:pt modelId="{BD4230B9-CB60-47BF-8102-93630B5C4C63}" type="parTrans" cxnId="{15B1CB3B-BEEF-4F32-81CD-0F9BADB2EE53}">
      <dgm:prSet/>
      <dgm:spPr/>
      <dgm:t>
        <a:bodyPr/>
        <a:lstStyle/>
        <a:p>
          <a:endParaRPr lang="en-US"/>
        </a:p>
      </dgm:t>
    </dgm:pt>
    <dgm:pt modelId="{44DAE94E-E7E1-415E-BEC5-1E7E3EC0C409}" type="sibTrans" cxnId="{15B1CB3B-BEEF-4F32-81CD-0F9BADB2EE53}">
      <dgm:prSet/>
      <dgm:spPr/>
      <dgm:t>
        <a:bodyPr/>
        <a:lstStyle/>
        <a:p>
          <a:endParaRPr lang="en-US"/>
        </a:p>
      </dgm:t>
    </dgm:pt>
    <dgm:pt modelId="{493BD012-0F77-442A-84D4-6589D770FDEF}">
      <dgm:prSet phldrT="[Text]" custT="1"/>
      <dgm:spPr/>
      <dgm:t>
        <a:bodyPr/>
        <a:lstStyle/>
        <a:p>
          <a:r>
            <a:rPr lang="en-US" sz="2800" dirty="0" smtClean="0">
              <a:latin typeface="Taffy" pitchFamily="2" charset="0"/>
            </a:rPr>
            <a:t>Develop number sense</a:t>
          </a:r>
          <a:endParaRPr lang="en-US" sz="2800" dirty="0">
            <a:latin typeface="Taffy" pitchFamily="2" charset="0"/>
          </a:endParaRPr>
        </a:p>
      </dgm:t>
    </dgm:pt>
    <dgm:pt modelId="{974C55A4-3862-4555-911D-D4FA384A5D76}" type="parTrans" cxnId="{156FD023-49E4-43CB-A29C-102656EC8633}">
      <dgm:prSet/>
      <dgm:spPr/>
      <dgm:t>
        <a:bodyPr/>
        <a:lstStyle/>
        <a:p>
          <a:endParaRPr lang="en-US"/>
        </a:p>
      </dgm:t>
    </dgm:pt>
    <dgm:pt modelId="{F200EC8F-FE71-461E-8498-205C54244612}" type="sibTrans" cxnId="{156FD023-49E4-43CB-A29C-102656EC8633}">
      <dgm:prSet/>
      <dgm:spPr/>
      <dgm:t>
        <a:bodyPr/>
        <a:lstStyle/>
        <a:p>
          <a:endParaRPr lang="en-US"/>
        </a:p>
      </dgm:t>
    </dgm:pt>
    <dgm:pt modelId="{2BA8E1CE-FD7B-4800-B801-F556214D6246}">
      <dgm:prSet phldrT="[Text]" custT="1"/>
      <dgm:spPr/>
      <dgm:t>
        <a:bodyPr/>
        <a:lstStyle/>
        <a:p>
          <a:r>
            <a:rPr lang="en-US" sz="2800" dirty="0" smtClean="0">
              <a:latin typeface="Taffy" pitchFamily="2" charset="0"/>
            </a:rPr>
            <a:t>Helps kids understand math!</a:t>
          </a:r>
          <a:endParaRPr lang="en-US" sz="2800" dirty="0">
            <a:latin typeface="Taffy" pitchFamily="2" charset="0"/>
          </a:endParaRPr>
        </a:p>
      </dgm:t>
    </dgm:pt>
    <dgm:pt modelId="{7EB4347F-FDAB-4247-89A0-AEDD34B9ED87}" type="parTrans" cxnId="{8FD7B988-18FB-4E2E-AA17-19C8330198C4}">
      <dgm:prSet/>
      <dgm:spPr/>
      <dgm:t>
        <a:bodyPr/>
        <a:lstStyle/>
        <a:p>
          <a:endParaRPr lang="en-US"/>
        </a:p>
      </dgm:t>
    </dgm:pt>
    <dgm:pt modelId="{CE5B7AAA-507F-4CC0-8B45-14BBE2E6D10E}" type="sibTrans" cxnId="{8FD7B988-18FB-4E2E-AA17-19C8330198C4}">
      <dgm:prSet/>
      <dgm:spPr/>
      <dgm:t>
        <a:bodyPr/>
        <a:lstStyle/>
        <a:p>
          <a:endParaRPr lang="en-US"/>
        </a:p>
      </dgm:t>
    </dgm:pt>
    <dgm:pt modelId="{AB757836-6B0A-4032-A7AE-A8D718FE2BA9}" type="pres">
      <dgm:prSet presAssocID="{CEEE9C62-99E9-405C-970E-4FA0635FF01C}" presName="Name0" presStyleCnt="0">
        <dgm:presLayoutVars>
          <dgm:chMax val="7"/>
          <dgm:chPref val="7"/>
          <dgm:dir/>
        </dgm:presLayoutVars>
      </dgm:prSet>
      <dgm:spPr/>
      <dgm:t>
        <a:bodyPr/>
        <a:lstStyle/>
        <a:p>
          <a:endParaRPr lang="en-US"/>
        </a:p>
      </dgm:t>
    </dgm:pt>
    <dgm:pt modelId="{42EE4D3B-3176-4E24-A40C-D9D8D2BCB363}" type="pres">
      <dgm:prSet presAssocID="{CEEE9C62-99E9-405C-970E-4FA0635FF01C}" presName="Name1" presStyleCnt="0"/>
      <dgm:spPr/>
    </dgm:pt>
    <dgm:pt modelId="{207E41B5-A34C-4980-A662-FFB82D220396}" type="pres">
      <dgm:prSet presAssocID="{CEEE9C62-99E9-405C-970E-4FA0635FF01C}" presName="cycle" presStyleCnt="0"/>
      <dgm:spPr/>
    </dgm:pt>
    <dgm:pt modelId="{424E0A69-17E2-4B6B-B871-557547D244C0}" type="pres">
      <dgm:prSet presAssocID="{CEEE9C62-99E9-405C-970E-4FA0635FF01C}" presName="srcNode" presStyleLbl="node1" presStyleIdx="0" presStyleCnt="5"/>
      <dgm:spPr/>
    </dgm:pt>
    <dgm:pt modelId="{968758E3-0F97-4868-B4D8-B9AB24CB461C}" type="pres">
      <dgm:prSet presAssocID="{CEEE9C62-99E9-405C-970E-4FA0635FF01C}" presName="conn" presStyleLbl="parChTrans1D2" presStyleIdx="0" presStyleCnt="1"/>
      <dgm:spPr/>
      <dgm:t>
        <a:bodyPr/>
        <a:lstStyle/>
        <a:p>
          <a:endParaRPr lang="en-US"/>
        </a:p>
      </dgm:t>
    </dgm:pt>
    <dgm:pt modelId="{1855865C-11AF-43C7-B956-487D52CF742C}" type="pres">
      <dgm:prSet presAssocID="{CEEE9C62-99E9-405C-970E-4FA0635FF01C}" presName="extraNode" presStyleLbl="node1" presStyleIdx="0" presStyleCnt="5"/>
      <dgm:spPr/>
    </dgm:pt>
    <dgm:pt modelId="{75D6D58A-D151-42EE-B2DA-10983331DDB5}" type="pres">
      <dgm:prSet presAssocID="{CEEE9C62-99E9-405C-970E-4FA0635FF01C}" presName="dstNode" presStyleLbl="node1" presStyleIdx="0" presStyleCnt="5"/>
      <dgm:spPr/>
    </dgm:pt>
    <dgm:pt modelId="{43E36D99-DFAA-4298-A3DD-CFFABCB1A739}" type="pres">
      <dgm:prSet presAssocID="{E1041F9B-40A5-486B-99E0-672DA8F1184A}" presName="text_1" presStyleLbl="node1" presStyleIdx="0" presStyleCnt="5" custScaleY="132352">
        <dgm:presLayoutVars>
          <dgm:bulletEnabled val="1"/>
        </dgm:presLayoutVars>
      </dgm:prSet>
      <dgm:spPr/>
      <dgm:t>
        <a:bodyPr/>
        <a:lstStyle/>
        <a:p>
          <a:endParaRPr lang="en-US"/>
        </a:p>
      </dgm:t>
    </dgm:pt>
    <dgm:pt modelId="{2875CCC6-A56E-41C1-88DF-215F93D5EBC1}" type="pres">
      <dgm:prSet presAssocID="{E1041F9B-40A5-486B-99E0-672DA8F1184A}" presName="accent_1" presStyleCnt="0"/>
      <dgm:spPr/>
    </dgm:pt>
    <dgm:pt modelId="{23E647EF-8652-499F-A81A-B53E2097936B}" type="pres">
      <dgm:prSet presAssocID="{E1041F9B-40A5-486B-99E0-672DA8F1184A}" presName="accentRepeatNode" presStyleLbl="solidFgAcc1" presStyleIdx="0" presStyleCnt="5"/>
      <dgm:spPr/>
    </dgm:pt>
    <dgm:pt modelId="{10A89B54-4907-493C-A2FB-90ADCFC8D1C5}" type="pres">
      <dgm:prSet presAssocID="{ECAE931D-14FD-45F7-B84B-8DC0E43E7833}" presName="text_2" presStyleLbl="node1" presStyleIdx="1" presStyleCnt="5" custScaleY="139392">
        <dgm:presLayoutVars>
          <dgm:bulletEnabled val="1"/>
        </dgm:presLayoutVars>
      </dgm:prSet>
      <dgm:spPr/>
      <dgm:t>
        <a:bodyPr/>
        <a:lstStyle/>
        <a:p>
          <a:endParaRPr lang="en-US"/>
        </a:p>
      </dgm:t>
    </dgm:pt>
    <dgm:pt modelId="{92D86ECF-45E4-40D0-9605-7301D4850941}" type="pres">
      <dgm:prSet presAssocID="{ECAE931D-14FD-45F7-B84B-8DC0E43E7833}" presName="accent_2" presStyleCnt="0"/>
      <dgm:spPr/>
    </dgm:pt>
    <dgm:pt modelId="{431D63AE-6D1A-4FDA-9D3D-2D729719638D}" type="pres">
      <dgm:prSet presAssocID="{ECAE931D-14FD-45F7-B84B-8DC0E43E7833}" presName="accentRepeatNode" presStyleLbl="solidFgAcc1" presStyleIdx="1" presStyleCnt="5"/>
      <dgm:spPr/>
    </dgm:pt>
    <dgm:pt modelId="{5182E504-2C9A-49D4-AAED-0698EFA1B854}" type="pres">
      <dgm:prSet presAssocID="{A9F5A2CE-FC16-4D35-A098-0A5650B1B171}" presName="text_3" presStyleLbl="node1" presStyleIdx="2" presStyleCnt="5" custScaleY="123904">
        <dgm:presLayoutVars>
          <dgm:bulletEnabled val="1"/>
        </dgm:presLayoutVars>
      </dgm:prSet>
      <dgm:spPr/>
      <dgm:t>
        <a:bodyPr/>
        <a:lstStyle/>
        <a:p>
          <a:endParaRPr lang="en-US"/>
        </a:p>
      </dgm:t>
    </dgm:pt>
    <dgm:pt modelId="{8FC3A3AC-BBE7-4C8D-A5A6-0A50EB3D1CD5}" type="pres">
      <dgm:prSet presAssocID="{A9F5A2CE-FC16-4D35-A098-0A5650B1B171}" presName="accent_3" presStyleCnt="0"/>
      <dgm:spPr/>
    </dgm:pt>
    <dgm:pt modelId="{E9E6A73B-05E6-454A-964D-7A83DAC0A1A6}" type="pres">
      <dgm:prSet presAssocID="{A9F5A2CE-FC16-4D35-A098-0A5650B1B171}" presName="accentRepeatNode" presStyleLbl="solidFgAcc1" presStyleIdx="2" presStyleCnt="5"/>
      <dgm:spPr/>
    </dgm:pt>
    <dgm:pt modelId="{0841E15B-5357-49B5-B535-4BF5DAA3591A}" type="pres">
      <dgm:prSet presAssocID="{493BD012-0F77-442A-84D4-6589D770FDEF}" presName="text_4" presStyleLbl="node1" presStyleIdx="3" presStyleCnt="5" custScaleY="130944">
        <dgm:presLayoutVars>
          <dgm:bulletEnabled val="1"/>
        </dgm:presLayoutVars>
      </dgm:prSet>
      <dgm:spPr/>
      <dgm:t>
        <a:bodyPr/>
        <a:lstStyle/>
        <a:p>
          <a:endParaRPr lang="en-US"/>
        </a:p>
      </dgm:t>
    </dgm:pt>
    <dgm:pt modelId="{F04C84FB-F1D2-4BDA-BAF4-873786266571}" type="pres">
      <dgm:prSet presAssocID="{493BD012-0F77-442A-84D4-6589D770FDEF}" presName="accent_4" presStyleCnt="0"/>
      <dgm:spPr/>
    </dgm:pt>
    <dgm:pt modelId="{0369C5F0-EA9A-40AD-948D-592973C67912}" type="pres">
      <dgm:prSet presAssocID="{493BD012-0F77-442A-84D4-6589D770FDEF}" presName="accentRepeatNode" presStyleLbl="solidFgAcc1" presStyleIdx="3" presStyleCnt="5"/>
      <dgm:spPr/>
    </dgm:pt>
    <dgm:pt modelId="{332B9A26-7681-47F3-A854-5B79F4CE7F65}" type="pres">
      <dgm:prSet presAssocID="{2BA8E1CE-FD7B-4800-B801-F556214D6246}" presName="text_5" presStyleLbl="node1" presStyleIdx="4" presStyleCnt="5" custScaleY="137984">
        <dgm:presLayoutVars>
          <dgm:bulletEnabled val="1"/>
        </dgm:presLayoutVars>
      </dgm:prSet>
      <dgm:spPr/>
      <dgm:t>
        <a:bodyPr/>
        <a:lstStyle/>
        <a:p>
          <a:endParaRPr lang="en-US"/>
        </a:p>
      </dgm:t>
    </dgm:pt>
    <dgm:pt modelId="{B50D5C24-6FB9-4BAA-A5E8-15FE793BDC85}" type="pres">
      <dgm:prSet presAssocID="{2BA8E1CE-FD7B-4800-B801-F556214D6246}" presName="accent_5" presStyleCnt="0"/>
      <dgm:spPr/>
    </dgm:pt>
    <dgm:pt modelId="{C85E6D71-D934-447F-9CF9-119B06417495}" type="pres">
      <dgm:prSet presAssocID="{2BA8E1CE-FD7B-4800-B801-F556214D6246}" presName="accentRepeatNode" presStyleLbl="solidFgAcc1" presStyleIdx="4" presStyleCnt="5"/>
      <dgm:spPr/>
    </dgm:pt>
  </dgm:ptLst>
  <dgm:cxnLst>
    <dgm:cxn modelId="{0A0C9270-DC44-41A9-AD0E-33259D78A1D7}" type="presOf" srcId="{ECAE931D-14FD-45F7-B84B-8DC0E43E7833}" destId="{10A89B54-4907-493C-A2FB-90ADCFC8D1C5}" srcOrd="0" destOrd="0" presId="urn:microsoft.com/office/officeart/2008/layout/VerticalCurvedList"/>
    <dgm:cxn modelId="{E935A130-55A2-4037-9040-416EBA956B58}" type="presOf" srcId="{A9F5A2CE-FC16-4D35-A098-0A5650B1B171}" destId="{5182E504-2C9A-49D4-AAED-0698EFA1B854}" srcOrd="0" destOrd="0" presId="urn:microsoft.com/office/officeart/2008/layout/VerticalCurvedList"/>
    <dgm:cxn modelId="{0C77A40C-EDFC-4BC4-A4B3-7D2583E495B9}" srcId="{CEEE9C62-99E9-405C-970E-4FA0635FF01C}" destId="{ECAE931D-14FD-45F7-B84B-8DC0E43E7833}" srcOrd="1" destOrd="0" parTransId="{0BFEFFA8-8280-45E6-AD1D-0D5383549A34}" sibTransId="{C41F9058-1939-48E0-8D54-EF23866C3F91}"/>
    <dgm:cxn modelId="{992C6670-D81A-40A0-AB0D-8D892C33327A}" type="presOf" srcId="{852D1D4A-134A-4C9D-8A5E-F901F322320D}" destId="{968758E3-0F97-4868-B4D8-B9AB24CB461C}" srcOrd="0" destOrd="0" presId="urn:microsoft.com/office/officeart/2008/layout/VerticalCurvedList"/>
    <dgm:cxn modelId="{15B1CB3B-BEEF-4F32-81CD-0F9BADB2EE53}" srcId="{CEEE9C62-99E9-405C-970E-4FA0635FF01C}" destId="{A9F5A2CE-FC16-4D35-A098-0A5650B1B171}" srcOrd="2" destOrd="0" parTransId="{BD4230B9-CB60-47BF-8102-93630B5C4C63}" sibTransId="{44DAE94E-E7E1-415E-BEC5-1E7E3EC0C409}"/>
    <dgm:cxn modelId="{4DA90B1B-8BAF-4DC1-BEA8-4693B397F4B8}" type="presOf" srcId="{CEEE9C62-99E9-405C-970E-4FA0635FF01C}" destId="{AB757836-6B0A-4032-A7AE-A8D718FE2BA9}" srcOrd="0" destOrd="0" presId="urn:microsoft.com/office/officeart/2008/layout/VerticalCurvedList"/>
    <dgm:cxn modelId="{156FD023-49E4-43CB-A29C-102656EC8633}" srcId="{CEEE9C62-99E9-405C-970E-4FA0635FF01C}" destId="{493BD012-0F77-442A-84D4-6589D770FDEF}" srcOrd="3" destOrd="0" parTransId="{974C55A4-3862-4555-911D-D4FA384A5D76}" sibTransId="{F200EC8F-FE71-461E-8498-205C54244612}"/>
    <dgm:cxn modelId="{9AD466B9-BB1D-4B15-98A7-FBC171726ED8}" type="presOf" srcId="{2BA8E1CE-FD7B-4800-B801-F556214D6246}" destId="{332B9A26-7681-47F3-A854-5B79F4CE7F65}" srcOrd="0" destOrd="0" presId="urn:microsoft.com/office/officeart/2008/layout/VerticalCurvedList"/>
    <dgm:cxn modelId="{F5FA2B86-F69A-4D53-8F62-B012B7AE3617}" type="presOf" srcId="{E1041F9B-40A5-486B-99E0-672DA8F1184A}" destId="{43E36D99-DFAA-4298-A3DD-CFFABCB1A739}" srcOrd="0" destOrd="0" presId="urn:microsoft.com/office/officeart/2008/layout/VerticalCurvedList"/>
    <dgm:cxn modelId="{D7016265-80FD-41E0-8305-C204362918B3}" srcId="{CEEE9C62-99E9-405C-970E-4FA0635FF01C}" destId="{E1041F9B-40A5-486B-99E0-672DA8F1184A}" srcOrd="0" destOrd="0" parTransId="{88C726B8-29DC-4CD2-9AD7-F4B46153A43A}" sibTransId="{852D1D4A-134A-4C9D-8A5E-F901F322320D}"/>
    <dgm:cxn modelId="{8FD7B988-18FB-4E2E-AA17-19C8330198C4}" srcId="{CEEE9C62-99E9-405C-970E-4FA0635FF01C}" destId="{2BA8E1CE-FD7B-4800-B801-F556214D6246}" srcOrd="4" destOrd="0" parTransId="{7EB4347F-FDAB-4247-89A0-AEDD34B9ED87}" sibTransId="{CE5B7AAA-507F-4CC0-8B45-14BBE2E6D10E}"/>
    <dgm:cxn modelId="{F3F9F3BA-9891-4C3F-8671-3D4E18C09A70}" type="presOf" srcId="{493BD012-0F77-442A-84D4-6589D770FDEF}" destId="{0841E15B-5357-49B5-B535-4BF5DAA3591A}" srcOrd="0" destOrd="0" presId="urn:microsoft.com/office/officeart/2008/layout/VerticalCurvedList"/>
    <dgm:cxn modelId="{F81600A6-AC2F-45AB-B132-1504A5CE70F8}" type="presParOf" srcId="{AB757836-6B0A-4032-A7AE-A8D718FE2BA9}" destId="{42EE4D3B-3176-4E24-A40C-D9D8D2BCB363}" srcOrd="0" destOrd="0" presId="urn:microsoft.com/office/officeart/2008/layout/VerticalCurvedList"/>
    <dgm:cxn modelId="{B783F9E3-DC2A-4577-85ED-94036EEEC80B}" type="presParOf" srcId="{42EE4D3B-3176-4E24-A40C-D9D8D2BCB363}" destId="{207E41B5-A34C-4980-A662-FFB82D220396}" srcOrd="0" destOrd="0" presId="urn:microsoft.com/office/officeart/2008/layout/VerticalCurvedList"/>
    <dgm:cxn modelId="{7031A998-BB31-4C03-8CDA-74A4D7B46468}" type="presParOf" srcId="{207E41B5-A34C-4980-A662-FFB82D220396}" destId="{424E0A69-17E2-4B6B-B871-557547D244C0}" srcOrd="0" destOrd="0" presId="urn:microsoft.com/office/officeart/2008/layout/VerticalCurvedList"/>
    <dgm:cxn modelId="{3CEBE54D-375C-45F0-BBEB-F43FF569440D}" type="presParOf" srcId="{207E41B5-A34C-4980-A662-FFB82D220396}" destId="{968758E3-0F97-4868-B4D8-B9AB24CB461C}" srcOrd="1" destOrd="0" presId="urn:microsoft.com/office/officeart/2008/layout/VerticalCurvedList"/>
    <dgm:cxn modelId="{AAD15A55-06FD-4054-8F49-4823CA46432D}" type="presParOf" srcId="{207E41B5-A34C-4980-A662-FFB82D220396}" destId="{1855865C-11AF-43C7-B956-487D52CF742C}" srcOrd="2" destOrd="0" presId="urn:microsoft.com/office/officeart/2008/layout/VerticalCurvedList"/>
    <dgm:cxn modelId="{1ABA7D3D-AFC1-4E14-8BFE-636CE0D4D90B}" type="presParOf" srcId="{207E41B5-A34C-4980-A662-FFB82D220396}" destId="{75D6D58A-D151-42EE-B2DA-10983331DDB5}" srcOrd="3" destOrd="0" presId="urn:microsoft.com/office/officeart/2008/layout/VerticalCurvedList"/>
    <dgm:cxn modelId="{522A747C-F9EA-44B5-9BD5-70AC7059FA89}" type="presParOf" srcId="{42EE4D3B-3176-4E24-A40C-D9D8D2BCB363}" destId="{43E36D99-DFAA-4298-A3DD-CFFABCB1A739}" srcOrd="1" destOrd="0" presId="urn:microsoft.com/office/officeart/2008/layout/VerticalCurvedList"/>
    <dgm:cxn modelId="{1543D2F5-2AF7-4F9D-A5B7-D36EDF4E39EA}" type="presParOf" srcId="{42EE4D3B-3176-4E24-A40C-D9D8D2BCB363}" destId="{2875CCC6-A56E-41C1-88DF-215F93D5EBC1}" srcOrd="2" destOrd="0" presId="urn:microsoft.com/office/officeart/2008/layout/VerticalCurvedList"/>
    <dgm:cxn modelId="{A70F69D9-1975-4776-854F-BD611CC8B357}" type="presParOf" srcId="{2875CCC6-A56E-41C1-88DF-215F93D5EBC1}" destId="{23E647EF-8652-499F-A81A-B53E2097936B}" srcOrd="0" destOrd="0" presId="urn:microsoft.com/office/officeart/2008/layout/VerticalCurvedList"/>
    <dgm:cxn modelId="{4D05B6EF-0479-4BD1-88B9-0D25A0937177}" type="presParOf" srcId="{42EE4D3B-3176-4E24-A40C-D9D8D2BCB363}" destId="{10A89B54-4907-493C-A2FB-90ADCFC8D1C5}" srcOrd="3" destOrd="0" presId="urn:microsoft.com/office/officeart/2008/layout/VerticalCurvedList"/>
    <dgm:cxn modelId="{1ACB3E09-663D-4019-A66C-14DFCF3989BE}" type="presParOf" srcId="{42EE4D3B-3176-4E24-A40C-D9D8D2BCB363}" destId="{92D86ECF-45E4-40D0-9605-7301D4850941}" srcOrd="4" destOrd="0" presId="urn:microsoft.com/office/officeart/2008/layout/VerticalCurvedList"/>
    <dgm:cxn modelId="{40956EED-0321-4447-99C4-4841745B28A6}" type="presParOf" srcId="{92D86ECF-45E4-40D0-9605-7301D4850941}" destId="{431D63AE-6D1A-4FDA-9D3D-2D729719638D}" srcOrd="0" destOrd="0" presId="urn:microsoft.com/office/officeart/2008/layout/VerticalCurvedList"/>
    <dgm:cxn modelId="{E6BDA33B-828F-415F-9311-528B11C654FA}" type="presParOf" srcId="{42EE4D3B-3176-4E24-A40C-D9D8D2BCB363}" destId="{5182E504-2C9A-49D4-AAED-0698EFA1B854}" srcOrd="5" destOrd="0" presId="urn:microsoft.com/office/officeart/2008/layout/VerticalCurvedList"/>
    <dgm:cxn modelId="{4F5A1958-0C62-4B9B-8B29-C280CD95A45C}" type="presParOf" srcId="{42EE4D3B-3176-4E24-A40C-D9D8D2BCB363}" destId="{8FC3A3AC-BBE7-4C8D-A5A6-0A50EB3D1CD5}" srcOrd="6" destOrd="0" presId="urn:microsoft.com/office/officeart/2008/layout/VerticalCurvedList"/>
    <dgm:cxn modelId="{9AA97842-43A1-4D2D-9423-69DB821C5EF4}" type="presParOf" srcId="{8FC3A3AC-BBE7-4C8D-A5A6-0A50EB3D1CD5}" destId="{E9E6A73B-05E6-454A-964D-7A83DAC0A1A6}" srcOrd="0" destOrd="0" presId="urn:microsoft.com/office/officeart/2008/layout/VerticalCurvedList"/>
    <dgm:cxn modelId="{55EB7AA3-D201-4AE2-A892-8D9BF3981548}" type="presParOf" srcId="{42EE4D3B-3176-4E24-A40C-D9D8D2BCB363}" destId="{0841E15B-5357-49B5-B535-4BF5DAA3591A}" srcOrd="7" destOrd="0" presId="urn:microsoft.com/office/officeart/2008/layout/VerticalCurvedList"/>
    <dgm:cxn modelId="{ED485EB6-C257-45E9-A0F7-C51432D6508F}" type="presParOf" srcId="{42EE4D3B-3176-4E24-A40C-D9D8D2BCB363}" destId="{F04C84FB-F1D2-4BDA-BAF4-873786266571}" srcOrd="8" destOrd="0" presId="urn:microsoft.com/office/officeart/2008/layout/VerticalCurvedList"/>
    <dgm:cxn modelId="{C8EA14DF-29B1-40F9-9C92-061686588C7F}" type="presParOf" srcId="{F04C84FB-F1D2-4BDA-BAF4-873786266571}" destId="{0369C5F0-EA9A-40AD-948D-592973C67912}" srcOrd="0" destOrd="0" presId="urn:microsoft.com/office/officeart/2008/layout/VerticalCurvedList"/>
    <dgm:cxn modelId="{21B7968F-C6DA-4264-9E62-BDFB583713A5}" type="presParOf" srcId="{42EE4D3B-3176-4E24-A40C-D9D8D2BCB363}" destId="{332B9A26-7681-47F3-A854-5B79F4CE7F65}" srcOrd="9" destOrd="0" presId="urn:microsoft.com/office/officeart/2008/layout/VerticalCurvedList"/>
    <dgm:cxn modelId="{15F7FA02-8C87-426E-AD40-8A058904158A}" type="presParOf" srcId="{42EE4D3B-3176-4E24-A40C-D9D8D2BCB363}" destId="{B50D5C24-6FB9-4BAA-A5E8-15FE793BDC85}" srcOrd="10" destOrd="0" presId="urn:microsoft.com/office/officeart/2008/layout/VerticalCurvedList"/>
    <dgm:cxn modelId="{2DEC3ED7-8A12-4632-B752-2A02B9F91A90}" type="presParOf" srcId="{B50D5C24-6FB9-4BAA-A5E8-15FE793BDC85}" destId="{C85E6D71-D934-447F-9CF9-119B0641749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A3F627-1477-410C-933D-B0E2DAE32640}" type="doc">
      <dgm:prSet loTypeId="urn:microsoft.com/office/officeart/2005/8/layout/lProcess2" loCatId="list" qsTypeId="urn:microsoft.com/office/officeart/2005/8/quickstyle/3d2" qsCatId="3D" csTypeId="urn:microsoft.com/office/officeart/2005/8/colors/colorful1" csCatId="colorful" phldr="1"/>
      <dgm:spPr/>
      <dgm:t>
        <a:bodyPr/>
        <a:lstStyle/>
        <a:p>
          <a:endParaRPr lang="en-US"/>
        </a:p>
      </dgm:t>
    </dgm:pt>
    <dgm:pt modelId="{97A8B582-D501-47E2-A617-21EAE249572D}">
      <dgm:prSet phldrT="[Text]"/>
      <dgm:spPr/>
      <dgm:t>
        <a:bodyPr/>
        <a:lstStyle/>
        <a:p>
          <a:r>
            <a:rPr lang="en-US" b="1" dirty="0" smtClean="0">
              <a:latin typeface="Taffy" pitchFamily="2" charset="0"/>
            </a:rPr>
            <a:t>Key Components</a:t>
          </a:r>
          <a:endParaRPr lang="en-US" b="1" dirty="0">
            <a:latin typeface="Taffy" pitchFamily="2" charset="0"/>
          </a:endParaRPr>
        </a:p>
      </dgm:t>
    </dgm:pt>
    <dgm:pt modelId="{7B786347-B963-45DA-8AC5-6C5B83EEC3B9}" type="parTrans" cxnId="{7C9DAD42-C60F-4EBF-8534-990A1338AE98}">
      <dgm:prSet/>
      <dgm:spPr/>
      <dgm:t>
        <a:bodyPr/>
        <a:lstStyle/>
        <a:p>
          <a:endParaRPr lang="en-US"/>
        </a:p>
      </dgm:t>
    </dgm:pt>
    <dgm:pt modelId="{7590EDBF-4499-43BD-A4BD-E92EBA2EC977}" type="sibTrans" cxnId="{7C9DAD42-C60F-4EBF-8534-990A1338AE98}">
      <dgm:prSet/>
      <dgm:spPr/>
      <dgm:t>
        <a:bodyPr/>
        <a:lstStyle/>
        <a:p>
          <a:endParaRPr lang="en-US"/>
        </a:p>
      </dgm:t>
    </dgm:pt>
    <dgm:pt modelId="{E29E757F-5560-45BA-80BA-6BD8E258E23B}">
      <dgm:prSet phldrT="[Text]"/>
      <dgm:spPr/>
      <dgm:t>
        <a:bodyPr/>
        <a:lstStyle/>
        <a:p>
          <a:r>
            <a:rPr lang="en-US" dirty="0" smtClean="0"/>
            <a:t>Classroom Environment &amp; Community</a:t>
          </a:r>
          <a:endParaRPr lang="en-US" dirty="0"/>
        </a:p>
      </dgm:t>
    </dgm:pt>
    <dgm:pt modelId="{B1F117C8-8F0C-4706-8263-9BC1B508F090}" type="parTrans" cxnId="{FAF7F854-3E1D-4C5D-9593-38EBA4C656CF}">
      <dgm:prSet/>
      <dgm:spPr/>
      <dgm:t>
        <a:bodyPr/>
        <a:lstStyle/>
        <a:p>
          <a:endParaRPr lang="en-US"/>
        </a:p>
      </dgm:t>
    </dgm:pt>
    <dgm:pt modelId="{E73C934A-8C35-4AF3-AD0C-8B79CA919CBD}" type="sibTrans" cxnId="{FAF7F854-3E1D-4C5D-9593-38EBA4C656CF}">
      <dgm:prSet/>
      <dgm:spPr/>
      <dgm:t>
        <a:bodyPr/>
        <a:lstStyle/>
        <a:p>
          <a:endParaRPr lang="en-US"/>
        </a:p>
      </dgm:t>
    </dgm:pt>
    <dgm:pt modelId="{3BECA867-9662-4E74-BCEE-4C4015991B17}">
      <dgm:prSet phldrT="[Text]"/>
      <dgm:spPr/>
      <dgm:t>
        <a:bodyPr/>
        <a:lstStyle/>
        <a:p>
          <a:r>
            <a:rPr lang="en-US" dirty="0" smtClean="0"/>
            <a:t>Classroom Discussions</a:t>
          </a:r>
          <a:endParaRPr lang="en-US" dirty="0"/>
        </a:p>
      </dgm:t>
    </dgm:pt>
    <dgm:pt modelId="{025613EC-9274-4D45-A81A-DC0C56ACEE8B}" type="parTrans" cxnId="{954844C1-2AE1-4FA8-9697-B4A6F4642C4F}">
      <dgm:prSet/>
      <dgm:spPr/>
      <dgm:t>
        <a:bodyPr/>
        <a:lstStyle/>
        <a:p>
          <a:endParaRPr lang="en-US"/>
        </a:p>
      </dgm:t>
    </dgm:pt>
    <dgm:pt modelId="{1B78E0D3-0823-4550-A7C3-41076FE62B96}" type="sibTrans" cxnId="{954844C1-2AE1-4FA8-9697-B4A6F4642C4F}">
      <dgm:prSet/>
      <dgm:spPr/>
      <dgm:t>
        <a:bodyPr/>
        <a:lstStyle/>
        <a:p>
          <a:endParaRPr lang="en-US"/>
        </a:p>
      </dgm:t>
    </dgm:pt>
    <dgm:pt modelId="{C0EC4B01-B56F-42AA-828B-94E5846A7BD7}">
      <dgm:prSet phldrT="[Text]"/>
      <dgm:spPr/>
      <dgm:t>
        <a:bodyPr/>
        <a:lstStyle/>
        <a:p>
          <a:r>
            <a:rPr lang="en-US" dirty="0" smtClean="0"/>
            <a:t>The Teacher’s Role</a:t>
          </a:r>
        </a:p>
      </dgm:t>
    </dgm:pt>
    <dgm:pt modelId="{2ED7237D-E325-43F5-905A-7972E7A2F736}" type="parTrans" cxnId="{47E59E6F-5B1F-487C-B3FD-7D9EFA19D88C}">
      <dgm:prSet/>
      <dgm:spPr/>
      <dgm:t>
        <a:bodyPr/>
        <a:lstStyle/>
        <a:p>
          <a:endParaRPr lang="en-US"/>
        </a:p>
      </dgm:t>
    </dgm:pt>
    <dgm:pt modelId="{7A322536-F881-4345-A5E5-91B570CF996F}" type="sibTrans" cxnId="{47E59E6F-5B1F-487C-B3FD-7D9EFA19D88C}">
      <dgm:prSet/>
      <dgm:spPr/>
      <dgm:t>
        <a:bodyPr/>
        <a:lstStyle/>
        <a:p>
          <a:endParaRPr lang="en-US"/>
        </a:p>
      </dgm:t>
    </dgm:pt>
    <dgm:pt modelId="{5453409E-541E-4FC9-8A1B-B0A06367DDE1}">
      <dgm:prSet phldrT="[Text]"/>
      <dgm:spPr/>
      <dgm:t>
        <a:bodyPr/>
        <a:lstStyle/>
        <a:p>
          <a:r>
            <a:rPr lang="en-US" dirty="0" smtClean="0"/>
            <a:t>The Role of “Mental Math”</a:t>
          </a:r>
        </a:p>
      </dgm:t>
    </dgm:pt>
    <dgm:pt modelId="{EDCE3562-E98A-4018-A143-1C3FFF9DE83D}" type="parTrans" cxnId="{17863F05-BBCF-4852-AAB7-8AAF4C325C9E}">
      <dgm:prSet/>
      <dgm:spPr/>
      <dgm:t>
        <a:bodyPr/>
        <a:lstStyle/>
        <a:p>
          <a:endParaRPr lang="en-US"/>
        </a:p>
      </dgm:t>
    </dgm:pt>
    <dgm:pt modelId="{2ACA60AA-AA1C-4BD5-A00C-09A22E7E414F}" type="sibTrans" cxnId="{17863F05-BBCF-4852-AAB7-8AAF4C325C9E}">
      <dgm:prSet/>
      <dgm:spPr/>
      <dgm:t>
        <a:bodyPr/>
        <a:lstStyle/>
        <a:p>
          <a:endParaRPr lang="en-US"/>
        </a:p>
      </dgm:t>
    </dgm:pt>
    <dgm:pt modelId="{C6AD20A5-2D30-492A-8350-B3BCA485BA0C}">
      <dgm:prSet phldrT="[Text]"/>
      <dgm:spPr/>
      <dgm:t>
        <a:bodyPr/>
        <a:lstStyle/>
        <a:p>
          <a:r>
            <a:rPr lang="en-US" dirty="0" smtClean="0"/>
            <a:t>Purposeful Computation Strategies</a:t>
          </a:r>
        </a:p>
      </dgm:t>
    </dgm:pt>
    <dgm:pt modelId="{E582264C-0AFF-407A-926F-72C4A95CBFC0}" type="parTrans" cxnId="{028DF4EF-9FBB-46D3-9BFA-A799024C53ED}">
      <dgm:prSet/>
      <dgm:spPr/>
      <dgm:t>
        <a:bodyPr/>
        <a:lstStyle/>
        <a:p>
          <a:endParaRPr lang="en-US"/>
        </a:p>
      </dgm:t>
    </dgm:pt>
    <dgm:pt modelId="{D3803D3C-F545-4751-AE1F-23800DE6CF9D}" type="sibTrans" cxnId="{028DF4EF-9FBB-46D3-9BFA-A799024C53ED}">
      <dgm:prSet/>
      <dgm:spPr/>
      <dgm:t>
        <a:bodyPr/>
        <a:lstStyle/>
        <a:p>
          <a:endParaRPr lang="en-US"/>
        </a:p>
      </dgm:t>
    </dgm:pt>
    <dgm:pt modelId="{D675B03A-60D5-4B3C-9CF0-26FC5889C747}" type="pres">
      <dgm:prSet presAssocID="{54A3F627-1477-410C-933D-B0E2DAE32640}" presName="theList" presStyleCnt="0">
        <dgm:presLayoutVars>
          <dgm:dir/>
          <dgm:animLvl val="lvl"/>
          <dgm:resizeHandles val="exact"/>
        </dgm:presLayoutVars>
      </dgm:prSet>
      <dgm:spPr/>
      <dgm:t>
        <a:bodyPr/>
        <a:lstStyle/>
        <a:p>
          <a:endParaRPr lang="en-US"/>
        </a:p>
      </dgm:t>
    </dgm:pt>
    <dgm:pt modelId="{FDC41E5A-9029-4BBB-B8F9-4FB8CC7B0BE7}" type="pres">
      <dgm:prSet presAssocID="{97A8B582-D501-47E2-A617-21EAE249572D}" presName="compNode" presStyleCnt="0"/>
      <dgm:spPr/>
    </dgm:pt>
    <dgm:pt modelId="{D6E1976B-FBB4-435F-9DC6-0CBC996F600E}" type="pres">
      <dgm:prSet presAssocID="{97A8B582-D501-47E2-A617-21EAE249572D}" presName="aNode" presStyleLbl="bgShp" presStyleIdx="0" presStyleCnt="1" custLinFactNeighborX="-7623"/>
      <dgm:spPr/>
      <dgm:t>
        <a:bodyPr/>
        <a:lstStyle/>
        <a:p>
          <a:endParaRPr lang="en-US"/>
        </a:p>
      </dgm:t>
    </dgm:pt>
    <dgm:pt modelId="{1C4E4750-8E33-4BA0-840E-DCABB770055F}" type="pres">
      <dgm:prSet presAssocID="{97A8B582-D501-47E2-A617-21EAE249572D}" presName="textNode" presStyleLbl="bgShp" presStyleIdx="0" presStyleCnt="1"/>
      <dgm:spPr/>
      <dgm:t>
        <a:bodyPr/>
        <a:lstStyle/>
        <a:p>
          <a:endParaRPr lang="en-US"/>
        </a:p>
      </dgm:t>
    </dgm:pt>
    <dgm:pt modelId="{5120D4AF-2350-44C9-931C-5A15EF8DAF84}" type="pres">
      <dgm:prSet presAssocID="{97A8B582-D501-47E2-A617-21EAE249572D}" presName="compChildNode" presStyleCnt="0"/>
      <dgm:spPr/>
    </dgm:pt>
    <dgm:pt modelId="{A8AA74FB-2F3A-4E3E-A2AB-1E951A72342A}" type="pres">
      <dgm:prSet presAssocID="{97A8B582-D501-47E2-A617-21EAE249572D}" presName="theInnerList" presStyleCnt="0"/>
      <dgm:spPr/>
    </dgm:pt>
    <dgm:pt modelId="{0D726F94-691F-4FF5-990B-F948471CC71B}" type="pres">
      <dgm:prSet presAssocID="{E29E757F-5560-45BA-80BA-6BD8E258E23B}" presName="childNode" presStyleLbl="node1" presStyleIdx="0" presStyleCnt="5">
        <dgm:presLayoutVars>
          <dgm:bulletEnabled val="1"/>
        </dgm:presLayoutVars>
      </dgm:prSet>
      <dgm:spPr/>
      <dgm:t>
        <a:bodyPr/>
        <a:lstStyle/>
        <a:p>
          <a:endParaRPr lang="en-US"/>
        </a:p>
      </dgm:t>
    </dgm:pt>
    <dgm:pt modelId="{43114108-556A-434B-A61A-7368E870408C}" type="pres">
      <dgm:prSet presAssocID="{E29E757F-5560-45BA-80BA-6BD8E258E23B}" presName="aSpace2" presStyleCnt="0"/>
      <dgm:spPr/>
    </dgm:pt>
    <dgm:pt modelId="{13406CC7-EBEC-4955-B047-2E636F946E2A}" type="pres">
      <dgm:prSet presAssocID="{3BECA867-9662-4E74-BCEE-4C4015991B17}" presName="childNode" presStyleLbl="node1" presStyleIdx="1" presStyleCnt="5">
        <dgm:presLayoutVars>
          <dgm:bulletEnabled val="1"/>
        </dgm:presLayoutVars>
      </dgm:prSet>
      <dgm:spPr/>
      <dgm:t>
        <a:bodyPr/>
        <a:lstStyle/>
        <a:p>
          <a:endParaRPr lang="en-US"/>
        </a:p>
      </dgm:t>
    </dgm:pt>
    <dgm:pt modelId="{6ABA098D-D44D-4BC6-896B-B3FD6A83077A}" type="pres">
      <dgm:prSet presAssocID="{3BECA867-9662-4E74-BCEE-4C4015991B17}" presName="aSpace2" presStyleCnt="0"/>
      <dgm:spPr/>
    </dgm:pt>
    <dgm:pt modelId="{92553A0D-7AB4-4E09-84DD-02D817D5A56C}" type="pres">
      <dgm:prSet presAssocID="{C0EC4B01-B56F-42AA-828B-94E5846A7BD7}" presName="childNode" presStyleLbl="node1" presStyleIdx="2" presStyleCnt="5">
        <dgm:presLayoutVars>
          <dgm:bulletEnabled val="1"/>
        </dgm:presLayoutVars>
      </dgm:prSet>
      <dgm:spPr/>
      <dgm:t>
        <a:bodyPr/>
        <a:lstStyle/>
        <a:p>
          <a:endParaRPr lang="en-US"/>
        </a:p>
      </dgm:t>
    </dgm:pt>
    <dgm:pt modelId="{E2E606A5-4AAD-4951-805A-15A11C6FC95A}" type="pres">
      <dgm:prSet presAssocID="{C0EC4B01-B56F-42AA-828B-94E5846A7BD7}" presName="aSpace2" presStyleCnt="0"/>
      <dgm:spPr/>
    </dgm:pt>
    <dgm:pt modelId="{6530D8DC-A3CB-40E0-89C4-EA6E0DB3C5A3}" type="pres">
      <dgm:prSet presAssocID="{5453409E-541E-4FC9-8A1B-B0A06367DDE1}" presName="childNode" presStyleLbl="node1" presStyleIdx="3" presStyleCnt="5">
        <dgm:presLayoutVars>
          <dgm:bulletEnabled val="1"/>
        </dgm:presLayoutVars>
      </dgm:prSet>
      <dgm:spPr/>
      <dgm:t>
        <a:bodyPr/>
        <a:lstStyle/>
        <a:p>
          <a:endParaRPr lang="en-US"/>
        </a:p>
      </dgm:t>
    </dgm:pt>
    <dgm:pt modelId="{3D1752B5-D172-415A-A45D-22493A9D43F1}" type="pres">
      <dgm:prSet presAssocID="{5453409E-541E-4FC9-8A1B-B0A06367DDE1}" presName="aSpace2" presStyleCnt="0"/>
      <dgm:spPr/>
    </dgm:pt>
    <dgm:pt modelId="{B64FA68A-7485-4121-BA0E-3857A3C6BB57}" type="pres">
      <dgm:prSet presAssocID="{C6AD20A5-2D30-492A-8350-B3BCA485BA0C}" presName="childNode" presStyleLbl="node1" presStyleIdx="4" presStyleCnt="5">
        <dgm:presLayoutVars>
          <dgm:bulletEnabled val="1"/>
        </dgm:presLayoutVars>
      </dgm:prSet>
      <dgm:spPr/>
      <dgm:t>
        <a:bodyPr/>
        <a:lstStyle/>
        <a:p>
          <a:endParaRPr lang="en-US"/>
        </a:p>
      </dgm:t>
    </dgm:pt>
  </dgm:ptLst>
  <dgm:cxnLst>
    <dgm:cxn modelId="{7C9DAD42-C60F-4EBF-8534-990A1338AE98}" srcId="{54A3F627-1477-410C-933D-B0E2DAE32640}" destId="{97A8B582-D501-47E2-A617-21EAE249572D}" srcOrd="0" destOrd="0" parTransId="{7B786347-B963-45DA-8AC5-6C5B83EEC3B9}" sibTransId="{7590EDBF-4499-43BD-A4BD-E92EBA2EC977}"/>
    <dgm:cxn modelId="{B3A4794A-5DBF-4714-8E7C-D13FBBA82828}" type="presOf" srcId="{97A8B582-D501-47E2-A617-21EAE249572D}" destId="{D6E1976B-FBB4-435F-9DC6-0CBC996F600E}" srcOrd="0" destOrd="0" presId="urn:microsoft.com/office/officeart/2005/8/layout/lProcess2"/>
    <dgm:cxn modelId="{1EC2A309-244A-4D0F-9FEA-8D99A9F9F61A}" type="presOf" srcId="{97A8B582-D501-47E2-A617-21EAE249572D}" destId="{1C4E4750-8E33-4BA0-840E-DCABB770055F}" srcOrd="1" destOrd="0" presId="urn:microsoft.com/office/officeart/2005/8/layout/lProcess2"/>
    <dgm:cxn modelId="{2B18EBCE-B83C-42EE-992F-4541FB0A0407}" type="presOf" srcId="{C0EC4B01-B56F-42AA-828B-94E5846A7BD7}" destId="{92553A0D-7AB4-4E09-84DD-02D817D5A56C}" srcOrd="0" destOrd="0" presId="urn:microsoft.com/office/officeart/2005/8/layout/lProcess2"/>
    <dgm:cxn modelId="{954844C1-2AE1-4FA8-9697-B4A6F4642C4F}" srcId="{97A8B582-D501-47E2-A617-21EAE249572D}" destId="{3BECA867-9662-4E74-BCEE-4C4015991B17}" srcOrd="1" destOrd="0" parTransId="{025613EC-9274-4D45-A81A-DC0C56ACEE8B}" sibTransId="{1B78E0D3-0823-4550-A7C3-41076FE62B96}"/>
    <dgm:cxn modelId="{47E59E6F-5B1F-487C-B3FD-7D9EFA19D88C}" srcId="{97A8B582-D501-47E2-A617-21EAE249572D}" destId="{C0EC4B01-B56F-42AA-828B-94E5846A7BD7}" srcOrd="2" destOrd="0" parTransId="{2ED7237D-E325-43F5-905A-7972E7A2F736}" sibTransId="{7A322536-F881-4345-A5E5-91B570CF996F}"/>
    <dgm:cxn modelId="{17863F05-BBCF-4852-AAB7-8AAF4C325C9E}" srcId="{97A8B582-D501-47E2-A617-21EAE249572D}" destId="{5453409E-541E-4FC9-8A1B-B0A06367DDE1}" srcOrd="3" destOrd="0" parTransId="{EDCE3562-E98A-4018-A143-1C3FFF9DE83D}" sibTransId="{2ACA60AA-AA1C-4BD5-A00C-09A22E7E414F}"/>
    <dgm:cxn modelId="{0C16C071-84C9-4DE6-938B-CDF76110E20B}" type="presOf" srcId="{5453409E-541E-4FC9-8A1B-B0A06367DDE1}" destId="{6530D8DC-A3CB-40E0-89C4-EA6E0DB3C5A3}" srcOrd="0" destOrd="0" presId="urn:microsoft.com/office/officeart/2005/8/layout/lProcess2"/>
    <dgm:cxn modelId="{FAF7F854-3E1D-4C5D-9593-38EBA4C656CF}" srcId="{97A8B582-D501-47E2-A617-21EAE249572D}" destId="{E29E757F-5560-45BA-80BA-6BD8E258E23B}" srcOrd="0" destOrd="0" parTransId="{B1F117C8-8F0C-4706-8263-9BC1B508F090}" sibTransId="{E73C934A-8C35-4AF3-AD0C-8B79CA919CBD}"/>
    <dgm:cxn modelId="{AA25D2A6-9E3E-48FF-A982-78F3A938DBD4}" type="presOf" srcId="{C6AD20A5-2D30-492A-8350-B3BCA485BA0C}" destId="{B64FA68A-7485-4121-BA0E-3857A3C6BB57}" srcOrd="0" destOrd="0" presId="urn:microsoft.com/office/officeart/2005/8/layout/lProcess2"/>
    <dgm:cxn modelId="{C30A4061-E589-49BD-BF0C-18B1746988E7}" type="presOf" srcId="{3BECA867-9662-4E74-BCEE-4C4015991B17}" destId="{13406CC7-EBEC-4955-B047-2E636F946E2A}" srcOrd="0" destOrd="0" presId="urn:microsoft.com/office/officeart/2005/8/layout/lProcess2"/>
    <dgm:cxn modelId="{028DF4EF-9FBB-46D3-9BFA-A799024C53ED}" srcId="{97A8B582-D501-47E2-A617-21EAE249572D}" destId="{C6AD20A5-2D30-492A-8350-B3BCA485BA0C}" srcOrd="4" destOrd="0" parTransId="{E582264C-0AFF-407A-926F-72C4A95CBFC0}" sibTransId="{D3803D3C-F545-4751-AE1F-23800DE6CF9D}"/>
    <dgm:cxn modelId="{C921F721-454C-46EE-9CB7-FC97CF44C8A5}" type="presOf" srcId="{54A3F627-1477-410C-933D-B0E2DAE32640}" destId="{D675B03A-60D5-4B3C-9CF0-26FC5889C747}" srcOrd="0" destOrd="0" presId="urn:microsoft.com/office/officeart/2005/8/layout/lProcess2"/>
    <dgm:cxn modelId="{97BD5DFA-00E0-43DB-B2F8-F9107E611FC5}" type="presOf" srcId="{E29E757F-5560-45BA-80BA-6BD8E258E23B}" destId="{0D726F94-691F-4FF5-990B-F948471CC71B}" srcOrd="0" destOrd="0" presId="urn:microsoft.com/office/officeart/2005/8/layout/lProcess2"/>
    <dgm:cxn modelId="{AE6BB6B5-B32E-457A-A4F1-CBF0A368FB3B}" type="presParOf" srcId="{D675B03A-60D5-4B3C-9CF0-26FC5889C747}" destId="{FDC41E5A-9029-4BBB-B8F9-4FB8CC7B0BE7}" srcOrd="0" destOrd="0" presId="urn:microsoft.com/office/officeart/2005/8/layout/lProcess2"/>
    <dgm:cxn modelId="{805419D8-2CD3-4F8D-B8ED-65EA65C84874}" type="presParOf" srcId="{FDC41E5A-9029-4BBB-B8F9-4FB8CC7B0BE7}" destId="{D6E1976B-FBB4-435F-9DC6-0CBC996F600E}" srcOrd="0" destOrd="0" presId="urn:microsoft.com/office/officeart/2005/8/layout/lProcess2"/>
    <dgm:cxn modelId="{3DD42B1E-A966-42A0-BA78-28F9310F45CF}" type="presParOf" srcId="{FDC41E5A-9029-4BBB-B8F9-4FB8CC7B0BE7}" destId="{1C4E4750-8E33-4BA0-840E-DCABB770055F}" srcOrd="1" destOrd="0" presId="urn:microsoft.com/office/officeart/2005/8/layout/lProcess2"/>
    <dgm:cxn modelId="{C1BA06B1-1970-454D-92C3-2159086AD694}" type="presParOf" srcId="{FDC41E5A-9029-4BBB-B8F9-4FB8CC7B0BE7}" destId="{5120D4AF-2350-44C9-931C-5A15EF8DAF84}" srcOrd="2" destOrd="0" presId="urn:microsoft.com/office/officeart/2005/8/layout/lProcess2"/>
    <dgm:cxn modelId="{2087F991-C426-4A9E-9A45-E08B4496A048}" type="presParOf" srcId="{5120D4AF-2350-44C9-931C-5A15EF8DAF84}" destId="{A8AA74FB-2F3A-4E3E-A2AB-1E951A72342A}" srcOrd="0" destOrd="0" presId="urn:microsoft.com/office/officeart/2005/8/layout/lProcess2"/>
    <dgm:cxn modelId="{5E7D006F-B1B8-4629-A4B4-83136DED6FC4}" type="presParOf" srcId="{A8AA74FB-2F3A-4E3E-A2AB-1E951A72342A}" destId="{0D726F94-691F-4FF5-990B-F948471CC71B}" srcOrd="0" destOrd="0" presId="urn:microsoft.com/office/officeart/2005/8/layout/lProcess2"/>
    <dgm:cxn modelId="{96213157-1D0B-42CF-9590-E9045DD4CD0F}" type="presParOf" srcId="{A8AA74FB-2F3A-4E3E-A2AB-1E951A72342A}" destId="{43114108-556A-434B-A61A-7368E870408C}" srcOrd="1" destOrd="0" presId="urn:microsoft.com/office/officeart/2005/8/layout/lProcess2"/>
    <dgm:cxn modelId="{D15856A9-CFCA-4B43-AF4A-A6EA42B8329A}" type="presParOf" srcId="{A8AA74FB-2F3A-4E3E-A2AB-1E951A72342A}" destId="{13406CC7-EBEC-4955-B047-2E636F946E2A}" srcOrd="2" destOrd="0" presId="urn:microsoft.com/office/officeart/2005/8/layout/lProcess2"/>
    <dgm:cxn modelId="{946F79E5-D79B-4BAE-9B92-63610782AA7B}" type="presParOf" srcId="{A8AA74FB-2F3A-4E3E-A2AB-1E951A72342A}" destId="{6ABA098D-D44D-4BC6-896B-B3FD6A83077A}" srcOrd="3" destOrd="0" presId="urn:microsoft.com/office/officeart/2005/8/layout/lProcess2"/>
    <dgm:cxn modelId="{882BF8EC-8AD5-4D69-8DFA-738E5AD7A1E6}" type="presParOf" srcId="{A8AA74FB-2F3A-4E3E-A2AB-1E951A72342A}" destId="{92553A0D-7AB4-4E09-84DD-02D817D5A56C}" srcOrd="4" destOrd="0" presId="urn:microsoft.com/office/officeart/2005/8/layout/lProcess2"/>
    <dgm:cxn modelId="{0E55B771-67E4-4042-8626-AE7E3D7D02C0}" type="presParOf" srcId="{A8AA74FB-2F3A-4E3E-A2AB-1E951A72342A}" destId="{E2E606A5-4AAD-4951-805A-15A11C6FC95A}" srcOrd="5" destOrd="0" presId="urn:microsoft.com/office/officeart/2005/8/layout/lProcess2"/>
    <dgm:cxn modelId="{7D1A94FA-A8A2-40A2-9EFE-29E1763BC22D}" type="presParOf" srcId="{A8AA74FB-2F3A-4E3E-A2AB-1E951A72342A}" destId="{6530D8DC-A3CB-40E0-89C4-EA6E0DB3C5A3}" srcOrd="6" destOrd="0" presId="urn:microsoft.com/office/officeart/2005/8/layout/lProcess2"/>
    <dgm:cxn modelId="{BC37FA42-8072-4267-BC0B-09322D6D0337}" type="presParOf" srcId="{A8AA74FB-2F3A-4E3E-A2AB-1E951A72342A}" destId="{3D1752B5-D172-415A-A45D-22493A9D43F1}" srcOrd="7" destOrd="0" presId="urn:microsoft.com/office/officeart/2005/8/layout/lProcess2"/>
    <dgm:cxn modelId="{02690AEA-C20D-424A-9EDA-3DDF8731F85E}" type="presParOf" srcId="{A8AA74FB-2F3A-4E3E-A2AB-1E951A72342A}" destId="{B64FA68A-7485-4121-BA0E-3857A3C6BB57}"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BA5D68C-7D20-4589-8F8F-969D5547BC2B}"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en-US"/>
        </a:p>
      </dgm:t>
    </dgm:pt>
    <dgm:pt modelId="{04A1C0C3-62EE-4A21-A2F0-02BBE82157BC}">
      <dgm:prSet phldrT="[Text]"/>
      <dgm:spPr/>
      <dgm:t>
        <a:bodyPr/>
        <a:lstStyle/>
        <a:p>
          <a:r>
            <a:rPr lang="en-US" b="0" dirty="0" smtClean="0">
              <a:solidFill>
                <a:schemeClr val="bg1"/>
              </a:solidFill>
              <a:latin typeface="Taffy" pitchFamily="2" charset="0"/>
            </a:rPr>
            <a:t>The 4 Essentials</a:t>
          </a:r>
          <a:endParaRPr lang="en-US" b="0" dirty="0">
            <a:solidFill>
              <a:schemeClr val="bg1"/>
            </a:solidFill>
            <a:latin typeface="Taffy" pitchFamily="2" charset="0"/>
          </a:endParaRPr>
        </a:p>
      </dgm:t>
    </dgm:pt>
    <dgm:pt modelId="{FB390EDE-F0BF-476F-B6FB-154D5FBE607C}" type="parTrans" cxnId="{9E59A9F3-0C16-4EAB-8927-86AB38505A3F}">
      <dgm:prSet/>
      <dgm:spPr/>
      <dgm:t>
        <a:bodyPr/>
        <a:lstStyle/>
        <a:p>
          <a:endParaRPr lang="en-US">
            <a:solidFill>
              <a:schemeClr val="bg2">
                <a:lumMod val="25000"/>
              </a:schemeClr>
            </a:solidFill>
            <a:latin typeface="Taffy" pitchFamily="2" charset="0"/>
          </a:endParaRPr>
        </a:p>
      </dgm:t>
    </dgm:pt>
    <dgm:pt modelId="{9743A167-75F3-450D-9C74-829E8DB146D9}" type="sibTrans" cxnId="{9E59A9F3-0C16-4EAB-8927-86AB38505A3F}">
      <dgm:prSet/>
      <dgm:spPr/>
      <dgm:t>
        <a:bodyPr/>
        <a:lstStyle/>
        <a:p>
          <a:endParaRPr lang="en-US">
            <a:solidFill>
              <a:schemeClr val="bg2">
                <a:lumMod val="25000"/>
              </a:schemeClr>
            </a:solidFill>
            <a:latin typeface="Taffy" pitchFamily="2" charset="0"/>
          </a:endParaRPr>
        </a:p>
      </dgm:t>
    </dgm:pt>
    <dgm:pt modelId="{6B38B7B0-5445-45E2-8C39-4A54D762F33F}">
      <dgm:prSet phldrT="[Text]"/>
      <dgm:spPr/>
      <dgm:t>
        <a:bodyPr/>
        <a:lstStyle/>
        <a:p>
          <a:r>
            <a:rPr lang="en-US" dirty="0" smtClean="0">
              <a:solidFill>
                <a:schemeClr val="bg2">
                  <a:lumMod val="25000"/>
                </a:schemeClr>
              </a:solidFill>
              <a:latin typeface="Taffy" pitchFamily="2" charset="0"/>
            </a:rPr>
            <a:t>Location</a:t>
          </a:r>
          <a:endParaRPr lang="en-US" dirty="0">
            <a:solidFill>
              <a:schemeClr val="bg2">
                <a:lumMod val="25000"/>
              </a:schemeClr>
            </a:solidFill>
            <a:latin typeface="Taffy" pitchFamily="2" charset="0"/>
          </a:endParaRPr>
        </a:p>
      </dgm:t>
    </dgm:pt>
    <dgm:pt modelId="{EC65F72B-C9B2-4C7C-BF73-6230D147DC91}" type="parTrans" cxnId="{F12FA098-7FBF-45B6-A73A-2C4DCE96ABEF}">
      <dgm:prSet/>
      <dgm:spPr/>
      <dgm:t>
        <a:bodyPr/>
        <a:lstStyle/>
        <a:p>
          <a:endParaRPr lang="en-US">
            <a:solidFill>
              <a:schemeClr val="bg2">
                <a:lumMod val="25000"/>
              </a:schemeClr>
            </a:solidFill>
            <a:latin typeface="Taffy" pitchFamily="2" charset="0"/>
          </a:endParaRPr>
        </a:p>
      </dgm:t>
    </dgm:pt>
    <dgm:pt modelId="{52ADA1E2-A0AA-4453-8F8C-980D9D48606E}" type="sibTrans" cxnId="{F12FA098-7FBF-45B6-A73A-2C4DCE96ABEF}">
      <dgm:prSet/>
      <dgm:spPr/>
      <dgm:t>
        <a:bodyPr/>
        <a:lstStyle/>
        <a:p>
          <a:endParaRPr lang="en-US">
            <a:solidFill>
              <a:schemeClr val="bg2">
                <a:lumMod val="25000"/>
              </a:schemeClr>
            </a:solidFill>
            <a:latin typeface="Taffy" pitchFamily="2" charset="0"/>
          </a:endParaRPr>
        </a:p>
      </dgm:t>
    </dgm:pt>
    <dgm:pt modelId="{FFCB83C5-8492-48FE-A441-A5B0EA8C9880}">
      <dgm:prSet phldrT="[Text]"/>
      <dgm:spPr/>
      <dgm:t>
        <a:bodyPr/>
        <a:lstStyle/>
        <a:p>
          <a:r>
            <a:rPr lang="en-US" dirty="0" smtClean="0">
              <a:solidFill>
                <a:schemeClr val="bg2">
                  <a:lumMod val="25000"/>
                </a:schemeClr>
              </a:solidFill>
              <a:latin typeface="Taffy" pitchFamily="2" charset="0"/>
            </a:rPr>
            <a:t>Wait Time</a:t>
          </a:r>
          <a:endParaRPr lang="en-US" dirty="0">
            <a:solidFill>
              <a:schemeClr val="bg2">
                <a:lumMod val="25000"/>
              </a:schemeClr>
            </a:solidFill>
            <a:latin typeface="Taffy" pitchFamily="2" charset="0"/>
          </a:endParaRPr>
        </a:p>
      </dgm:t>
    </dgm:pt>
    <dgm:pt modelId="{70245FF4-12D7-4C5A-BC2B-FE58F86FCA99}" type="parTrans" cxnId="{62F9332E-7379-4EFA-82C0-B38B381A32BA}">
      <dgm:prSet/>
      <dgm:spPr/>
      <dgm:t>
        <a:bodyPr/>
        <a:lstStyle/>
        <a:p>
          <a:endParaRPr lang="en-US">
            <a:solidFill>
              <a:schemeClr val="bg2">
                <a:lumMod val="25000"/>
              </a:schemeClr>
            </a:solidFill>
            <a:latin typeface="Taffy" pitchFamily="2" charset="0"/>
          </a:endParaRPr>
        </a:p>
      </dgm:t>
    </dgm:pt>
    <dgm:pt modelId="{FDB86FF1-0CA3-4C25-99BE-4413720340E1}" type="sibTrans" cxnId="{62F9332E-7379-4EFA-82C0-B38B381A32BA}">
      <dgm:prSet/>
      <dgm:spPr/>
      <dgm:t>
        <a:bodyPr/>
        <a:lstStyle/>
        <a:p>
          <a:endParaRPr lang="en-US">
            <a:solidFill>
              <a:schemeClr val="bg2">
                <a:lumMod val="25000"/>
              </a:schemeClr>
            </a:solidFill>
            <a:latin typeface="Taffy" pitchFamily="2" charset="0"/>
          </a:endParaRPr>
        </a:p>
      </dgm:t>
    </dgm:pt>
    <dgm:pt modelId="{FDC0B266-7F77-4798-85BF-6BCB396EC8FF}">
      <dgm:prSet phldrT="[Text]"/>
      <dgm:spPr/>
      <dgm:t>
        <a:bodyPr/>
        <a:lstStyle/>
        <a:p>
          <a:r>
            <a:rPr lang="en-US" dirty="0" smtClean="0">
              <a:solidFill>
                <a:schemeClr val="bg2">
                  <a:lumMod val="25000"/>
                </a:schemeClr>
              </a:solidFill>
              <a:latin typeface="Taffy" pitchFamily="2" charset="0"/>
            </a:rPr>
            <a:t>Acceptance</a:t>
          </a:r>
          <a:endParaRPr lang="en-US" dirty="0">
            <a:solidFill>
              <a:schemeClr val="bg2">
                <a:lumMod val="25000"/>
              </a:schemeClr>
            </a:solidFill>
            <a:latin typeface="Taffy" pitchFamily="2" charset="0"/>
          </a:endParaRPr>
        </a:p>
      </dgm:t>
    </dgm:pt>
    <dgm:pt modelId="{49D29096-0A4E-4FF8-A007-DDFF1E4E9B8D}" type="parTrans" cxnId="{E092FEFB-D5A8-4E50-8B7D-195668BBD1A0}">
      <dgm:prSet/>
      <dgm:spPr/>
      <dgm:t>
        <a:bodyPr/>
        <a:lstStyle/>
        <a:p>
          <a:endParaRPr lang="en-US">
            <a:solidFill>
              <a:schemeClr val="bg2">
                <a:lumMod val="25000"/>
              </a:schemeClr>
            </a:solidFill>
            <a:latin typeface="Taffy" pitchFamily="2" charset="0"/>
          </a:endParaRPr>
        </a:p>
      </dgm:t>
    </dgm:pt>
    <dgm:pt modelId="{54E663BC-B81A-465D-8AEA-639BE71D72E3}" type="sibTrans" cxnId="{E092FEFB-D5A8-4E50-8B7D-195668BBD1A0}">
      <dgm:prSet/>
      <dgm:spPr/>
      <dgm:t>
        <a:bodyPr/>
        <a:lstStyle/>
        <a:p>
          <a:endParaRPr lang="en-US">
            <a:solidFill>
              <a:schemeClr val="bg2">
                <a:lumMod val="25000"/>
              </a:schemeClr>
            </a:solidFill>
            <a:latin typeface="Taffy" pitchFamily="2" charset="0"/>
          </a:endParaRPr>
        </a:p>
      </dgm:t>
    </dgm:pt>
    <dgm:pt modelId="{C2969DD1-7154-49E9-B522-748D192F3431}">
      <dgm:prSet phldrT="[Text]"/>
      <dgm:spPr/>
      <dgm:t>
        <a:bodyPr/>
        <a:lstStyle/>
        <a:p>
          <a:r>
            <a:rPr lang="en-US" dirty="0" smtClean="0">
              <a:solidFill>
                <a:schemeClr val="bg2">
                  <a:lumMod val="25000"/>
                </a:schemeClr>
              </a:solidFill>
              <a:latin typeface="Taffy" pitchFamily="2" charset="0"/>
            </a:rPr>
            <a:t>Communication</a:t>
          </a:r>
          <a:endParaRPr lang="en-US" dirty="0">
            <a:solidFill>
              <a:schemeClr val="bg2">
                <a:lumMod val="25000"/>
              </a:schemeClr>
            </a:solidFill>
            <a:latin typeface="Taffy" pitchFamily="2" charset="0"/>
          </a:endParaRPr>
        </a:p>
      </dgm:t>
    </dgm:pt>
    <dgm:pt modelId="{10AA38E4-4B7F-47CD-9BC1-BB3002C432EF}" type="parTrans" cxnId="{54870049-1A6E-4411-A6F5-2F5DF422C929}">
      <dgm:prSet/>
      <dgm:spPr/>
      <dgm:t>
        <a:bodyPr/>
        <a:lstStyle/>
        <a:p>
          <a:endParaRPr lang="en-US">
            <a:solidFill>
              <a:schemeClr val="bg2">
                <a:lumMod val="25000"/>
              </a:schemeClr>
            </a:solidFill>
            <a:latin typeface="Taffy" pitchFamily="2" charset="0"/>
          </a:endParaRPr>
        </a:p>
      </dgm:t>
    </dgm:pt>
    <dgm:pt modelId="{2096D278-AB61-422A-BCDC-FD7BDE66ABFE}" type="sibTrans" cxnId="{54870049-1A6E-4411-A6F5-2F5DF422C929}">
      <dgm:prSet/>
      <dgm:spPr/>
      <dgm:t>
        <a:bodyPr/>
        <a:lstStyle/>
        <a:p>
          <a:endParaRPr lang="en-US">
            <a:solidFill>
              <a:schemeClr val="bg2">
                <a:lumMod val="25000"/>
              </a:schemeClr>
            </a:solidFill>
            <a:latin typeface="Taffy" pitchFamily="2" charset="0"/>
          </a:endParaRPr>
        </a:p>
      </dgm:t>
    </dgm:pt>
    <dgm:pt modelId="{38CBDBD1-FE6C-4680-9E33-DDA516116CFA}" type="pres">
      <dgm:prSet presAssocID="{9BA5D68C-7D20-4589-8F8F-969D5547BC2B}" presName="Name0" presStyleCnt="0">
        <dgm:presLayoutVars>
          <dgm:chPref val="1"/>
          <dgm:dir/>
          <dgm:animOne val="branch"/>
          <dgm:animLvl val="lvl"/>
          <dgm:resizeHandles val="exact"/>
        </dgm:presLayoutVars>
      </dgm:prSet>
      <dgm:spPr/>
      <dgm:t>
        <a:bodyPr/>
        <a:lstStyle/>
        <a:p>
          <a:endParaRPr lang="en-US"/>
        </a:p>
      </dgm:t>
    </dgm:pt>
    <dgm:pt modelId="{C10C5937-C7F6-46AB-8DD1-56E7BEABF64F}" type="pres">
      <dgm:prSet presAssocID="{04A1C0C3-62EE-4A21-A2F0-02BBE82157BC}" presName="root1" presStyleCnt="0"/>
      <dgm:spPr/>
    </dgm:pt>
    <dgm:pt modelId="{2A822D0E-049E-421B-9628-81C333F377DB}" type="pres">
      <dgm:prSet presAssocID="{04A1C0C3-62EE-4A21-A2F0-02BBE82157BC}" presName="LevelOneTextNode" presStyleLbl="node0" presStyleIdx="0" presStyleCnt="1" custLinFactX="-6480" custLinFactNeighborX="-100000">
        <dgm:presLayoutVars>
          <dgm:chPref val="3"/>
        </dgm:presLayoutVars>
      </dgm:prSet>
      <dgm:spPr/>
      <dgm:t>
        <a:bodyPr/>
        <a:lstStyle/>
        <a:p>
          <a:endParaRPr lang="en-US"/>
        </a:p>
      </dgm:t>
    </dgm:pt>
    <dgm:pt modelId="{38FA1026-244A-43E3-BF7A-B3795A6AA831}" type="pres">
      <dgm:prSet presAssocID="{04A1C0C3-62EE-4A21-A2F0-02BBE82157BC}" presName="level2hierChild" presStyleCnt="0"/>
      <dgm:spPr/>
    </dgm:pt>
    <dgm:pt modelId="{0155224E-45D0-45A7-A850-E408E23AE0BD}" type="pres">
      <dgm:prSet presAssocID="{EC65F72B-C9B2-4C7C-BF73-6230D147DC91}" presName="conn2-1" presStyleLbl="parChTrans1D2" presStyleIdx="0" presStyleCnt="4"/>
      <dgm:spPr/>
      <dgm:t>
        <a:bodyPr/>
        <a:lstStyle/>
        <a:p>
          <a:endParaRPr lang="en-US"/>
        </a:p>
      </dgm:t>
    </dgm:pt>
    <dgm:pt modelId="{2B92BB56-A153-4BCD-9791-F48987159992}" type="pres">
      <dgm:prSet presAssocID="{EC65F72B-C9B2-4C7C-BF73-6230D147DC91}" presName="connTx" presStyleLbl="parChTrans1D2" presStyleIdx="0" presStyleCnt="4"/>
      <dgm:spPr/>
      <dgm:t>
        <a:bodyPr/>
        <a:lstStyle/>
        <a:p>
          <a:endParaRPr lang="en-US"/>
        </a:p>
      </dgm:t>
    </dgm:pt>
    <dgm:pt modelId="{EE8D3DF8-37FD-4CDD-86C1-DA15BEEA3CDB}" type="pres">
      <dgm:prSet presAssocID="{6B38B7B0-5445-45E2-8C39-4A54D762F33F}" presName="root2" presStyleCnt="0"/>
      <dgm:spPr/>
    </dgm:pt>
    <dgm:pt modelId="{1671334E-5204-4A77-9CAA-93FF7F48977C}" type="pres">
      <dgm:prSet presAssocID="{6B38B7B0-5445-45E2-8C39-4A54D762F33F}" presName="LevelTwoTextNode" presStyleLbl="node2" presStyleIdx="0" presStyleCnt="4" custLinFactNeighborX="298" custLinFactNeighborY="3268">
        <dgm:presLayoutVars>
          <dgm:chPref val="3"/>
        </dgm:presLayoutVars>
      </dgm:prSet>
      <dgm:spPr/>
      <dgm:t>
        <a:bodyPr/>
        <a:lstStyle/>
        <a:p>
          <a:endParaRPr lang="en-US"/>
        </a:p>
      </dgm:t>
    </dgm:pt>
    <dgm:pt modelId="{17C39B1D-B25D-4CA9-A3D0-69C860A0A794}" type="pres">
      <dgm:prSet presAssocID="{6B38B7B0-5445-45E2-8C39-4A54D762F33F}" presName="level3hierChild" presStyleCnt="0"/>
      <dgm:spPr/>
    </dgm:pt>
    <dgm:pt modelId="{00428BEB-51BD-499A-B7DA-BDBA2967616C}" type="pres">
      <dgm:prSet presAssocID="{70245FF4-12D7-4C5A-BC2B-FE58F86FCA99}" presName="conn2-1" presStyleLbl="parChTrans1D2" presStyleIdx="1" presStyleCnt="4"/>
      <dgm:spPr/>
      <dgm:t>
        <a:bodyPr/>
        <a:lstStyle/>
        <a:p>
          <a:endParaRPr lang="en-US"/>
        </a:p>
      </dgm:t>
    </dgm:pt>
    <dgm:pt modelId="{B9EED221-0E9B-48B9-ACE5-B16D0BFA6872}" type="pres">
      <dgm:prSet presAssocID="{70245FF4-12D7-4C5A-BC2B-FE58F86FCA99}" presName="connTx" presStyleLbl="parChTrans1D2" presStyleIdx="1" presStyleCnt="4"/>
      <dgm:spPr/>
      <dgm:t>
        <a:bodyPr/>
        <a:lstStyle/>
        <a:p>
          <a:endParaRPr lang="en-US"/>
        </a:p>
      </dgm:t>
    </dgm:pt>
    <dgm:pt modelId="{D941BDEA-195E-4FFA-9A28-D792B361E39E}" type="pres">
      <dgm:prSet presAssocID="{FFCB83C5-8492-48FE-A441-A5B0EA8C9880}" presName="root2" presStyleCnt="0"/>
      <dgm:spPr/>
    </dgm:pt>
    <dgm:pt modelId="{6A6521AD-AEAD-4662-8585-60D633344690}" type="pres">
      <dgm:prSet presAssocID="{FFCB83C5-8492-48FE-A441-A5B0EA8C9880}" presName="LevelTwoTextNode" presStyleLbl="node2" presStyleIdx="1" presStyleCnt="4">
        <dgm:presLayoutVars>
          <dgm:chPref val="3"/>
        </dgm:presLayoutVars>
      </dgm:prSet>
      <dgm:spPr/>
      <dgm:t>
        <a:bodyPr/>
        <a:lstStyle/>
        <a:p>
          <a:endParaRPr lang="en-US"/>
        </a:p>
      </dgm:t>
    </dgm:pt>
    <dgm:pt modelId="{70639FDA-111A-4714-B1B4-55E6D5AA9BB4}" type="pres">
      <dgm:prSet presAssocID="{FFCB83C5-8492-48FE-A441-A5B0EA8C9880}" presName="level3hierChild" presStyleCnt="0"/>
      <dgm:spPr/>
    </dgm:pt>
    <dgm:pt modelId="{977574C2-1F0C-4B03-9DFE-73DDFD55A10D}" type="pres">
      <dgm:prSet presAssocID="{49D29096-0A4E-4FF8-A007-DDFF1E4E9B8D}" presName="conn2-1" presStyleLbl="parChTrans1D2" presStyleIdx="2" presStyleCnt="4"/>
      <dgm:spPr/>
      <dgm:t>
        <a:bodyPr/>
        <a:lstStyle/>
        <a:p>
          <a:endParaRPr lang="en-US"/>
        </a:p>
      </dgm:t>
    </dgm:pt>
    <dgm:pt modelId="{5CE19145-C2A9-4380-A718-C07D43FEA574}" type="pres">
      <dgm:prSet presAssocID="{49D29096-0A4E-4FF8-A007-DDFF1E4E9B8D}" presName="connTx" presStyleLbl="parChTrans1D2" presStyleIdx="2" presStyleCnt="4"/>
      <dgm:spPr/>
      <dgm:t>
        <a:bodyPr/>
        <a:lstStyle/>
        <a:p>
          <a:endParaRPr lang="en-US"/>
        </a:p>
      </dgm:t>
    </dgm:pt>
    <dgm:pt modelId="{F9245FC2-EC66-4D4C-8AE7-56F28A71D72D}" type="pres">
      <dgm:prSet presAssocID="{FDC0B266-7F77-4798-85BF-6BCB396EC8FF}" presName="root2" presStyleCnt="0"/>
      <dgm:spPr/>
    </dgm:pt>
    <dgm:pt modelId="{47804173-4576-4511-A447-A4D73030BD29}" type="pres">
      <dgm:prSet presAssocID="{FDC0B266-7F77-4798-85BF-6BCB396EC8FF}" presName="LevelTwoTextNode" presStyleLbl="node2" presStyleIdx="2" presStyleCnt="4">
        <dgm:presLayoutVars>
          <dgm:chPref val="3"/>
        </dgm:presLayoutVars>
      </dgm:prSet>
      <dgm:spPr/>
      <dgm:t>
        <a:bodyPr/>
        <a:lstStyle/>
        <a:p>
          <a:endParaRPr lang="en-US"/>
        </a:p>
      </dgm:t>
    </dgm:pt>
    <dgm:pt modelId="{13AEFD1D-405A-40A8-8A47-369F380A0CEB}" type="pres">
      <dgm:prSet presAssocID="{FDC0B266-7F77-4798-85BF-6BCB396EC8FF}" presName="level3hierChild" presStyleCnt="0"/>
      <dgm:spPr/>
    </dgm:pt>
    <dgm:pt modelId="{9387ACA9-0208-42F7-81FB-208EC24987C4}" type="pres">
      <dgm:prSet presAssocID="{10AA38E4-4B7F-47CD-9BC1-BB3002C432EF}" presName="conn2-1" presStyleLbl="parChTrans1D2" presStyleIdx="3" presStyleCnt="4"/>
      <dgm:spPr/>
      <dgm:t>
        <a:bodyPr/>
        <a:lstStyle/>
        <a:p>
          <a:endParaRPr lang="en-US"/>
        </a:p>
      </dgm:t>
    </dgm:pt>
    <dgm:pt modelId="{4D236D80-9042-49AE-A533-27AA000392EF}" type="pres">
      <dgm:prSet presAssocID="{10AA38E4-4B7F-47CD-9BC1-BB3002C432EF}" presName="connTx" presStyleLbl="parChTrans1D2" presStyleIdx="3" presStyleCnt="4"/>
      <dgm:spPr/>
      <dgm:t>
        <a:bodyPr/>
        <a:lstStyle/>
        <a:p>
          <a:endParaRPr lang="en-US"/>
        </a:p>
      </dgm:t>
    </dgm:pt>
    <dgm:pt modelId="{D44FBD57-5C24-4C94-8317-77A70A8DF591}" type="pres">
      <dgm:prSet presAssocID="{C2969DD1-7154-49E9-B522-748D192F3431}" presName="root2" presStyleCnt="0"/>
      <dgm:spPr/>
    </dgm:pt>
    <dgm:pt modelId="{CCB671CB-B1A0-49F7-96D6-5B27CA5E883C}" type="pres">
      <dgm:prSet presAssocID="{C2969DD1-7154-49E9-B522-748D192F3431}" presName="LevelTwoTextNode" presStyleLbl="node2" presStyleIdx="3" presStyleCnt="4">
        <dgm:presLayoutVars>
          <dgm:chPref val="3"/>
        </dgm:presLayoutVars>
      </dgm:prSet>
      <dgm:spPr/>
      <dgm:t>
        <a:bodyPr/>
        <a:lstStyle/>
        <a:p>
          <a:endParaRPr lang="en-US"/>
        </a:p>
      </dgm:t>
    </dgm:pt>
    <dgm:pt modelId="{8E9B4E53-67F3-4749-8E9E-C225A9598E59}" type="pres">
      <dgm:prSet presAssocID="{C2969DD1-7154-49E9-B522-748D192F3431}" presName="level3hierChild" presStyleCnt="0"/>
      <dgm:spPr/>
    </dgm:pt>
  </dgm:ptLst>
  <dgm:cxnLst>
    <dgm:cxn modelId="{3BB2168D-4129-416A-B957-74B5BF67AED9}" type="presOf" srcId="{10AA38E4-4B7F-47CD-9BC1-BB3002C432EF}" destId="{9387ACA9-0208-42F7-81FB-208EC24987C4}" srcOrd="0" destOrd="0" presId="urn:microsoft.com/office/officeart/2008/layout/HorizontalMultiLevelHierarchy"/>
    <dgm:cxn modelId="{62F9332E-7379-4EFA-82C0-B38B381A32BA}" srcId="{04A1C0C3-62EE-4A21-A2F0-02BBE82157BC}" destId="{FFCB83C5-8492-48FE-A441-A5B0EA8C9880}" srcOrd="1" destOrd="0" parTransId="{70245FF4-12D7-4C5A-BC2B-FE58F86FCA99}" sibTransId="{FDB86FF1-0CA3-4C25-99BE-4413720340E1}"/>
    <dgm:cxn modelId="{B3E93B1A-3B80-48E6-9E1C-58BC1BF32755}" type="presOf" srcId="{C2969DD1-7154-49E9-B522-748D192F3431}" destId="{CCB671CB-B1A0-49F7-96D6-5B27CA5E883C}" srcOrd="0" destOrd="0" presId="urn:microsoft.com/office/officeart/2008/layout/HorizontalMultiLevelHierarchy"/>
    <dgm:cxn modelId="{E6F7159B-6937-4E9F-A0CB-35672D9E19D4}" type="presOf" srcId="{49D29096-0A4E-4FF8-A007-DDFF1E4E9B8D}" destId="{977574C2-1F0C-4B03-9DFE-73DDFD55A10D}" srcOrd="0" destOrd="0" presId="urn:microsoft.com/office/officeart/2008/layout/HorizontalMultiLevelHierarchy"/>
    <dgm:cxn modelId="{A93B5986-0E46-44D6-8D1D-08FBC4425AED}" type="presOf" srcId="{6B38B7B0-5445-45E2-8C39-4A54D762F33F}" destId="{1671334E-5204-4A77-9CAA-93FF7F48977C}" srcOrd="0" destOrd="0" presId="urn:microsoft.com/office/officeart/2008/layout/HorizontalMultiLevelHierarchy"/>
    <dgm:cxn modelId="{54870049-1A6E-4411-A6F5-2F5DF422C929}" srcId="{04A1C0C3-62EE-4A21-A2F0-02BBE82157BC}" destId="{C2969DD1-7154-49E9-B522-748D192F3431}" srcOrd="3" destOrd="0" parTransId="{10AA38E4-4B7F-47CD-9BC1-BB3002C432EF}" sibTransId="{2096D278-AB61-422A-BCDC-FD7BDE66ABFE}"/>
    <dgm:cxn modelId="{71647BF1-FA6D-403E-90D7-12485F49A40C}" type="presOf" srcId="{EC65F72B-C9B2-4C7C-BF73-6230D147DC91}" destId="{2B92BB56-A153-4BCD-9791-F48987159992}" srcOrd="1" destOrd="0" presId="urn:microsoft.com/office/officeart/2008/layout/HorizontalMultiLevelHierarchy"/>
    <dgm:cxn modelId="{E092FEFB-D5A8-4E50-8B7D-195668BBD1A0}" srcId="{04A1C0C3-62EE-4A21-A2F0-02BBE82157BC}" destId="{FDC0B266-7F77-4798-85BF-6BCB396EC8FF}" srcOrd="2" destOrd="0" parTransId="{49D29096-0A4E-4FF8-A007-DDFF1E4E9B8D}" sibTransId="{54E663BC-B81A-465D-8AEA-639BE71D72E3}"/>
    <dgm:cxn modelId="{8C53052C-E165-406D-9BB1-5AB9BD113E8B}" type="presOf" srcId="{04A1C0C3-62EE-4A21-A2F0-02BBE82157BC}" destId="{2A822D0E-049E-421B-9628-81C333F377DB}" srcOrd="0" destOrd="0" presId="urn:microsoft.com/office/officeart/2008/layout/HorizontalMultiLevelHierarchy"/>
    <dgm:cxn modelId="{A1225B6A-CB3E-4D82-9C01-F4B07F0993D5}" type="presOf" srcId="{FDC0B266-7F77-4798-85BF-6BCB396EC8FF}" destId="{47804173-4576-4511-A447-A4D73030BD29}" srcOrd="0" destOrd="0" presId="urn:microsoft.com/office/officeart/2008/layout/HorizontalMultiLevelHierarchy"/>
    <dgm:cxn modelId="{BDC51CCE-02DC-4F36-8698-0A57727C91BB}" type="presOf" srcId="{EC65F72B-C9B2-4C7C-BF73-6230D147DC91}" destId="{0155224E-45D0-45A7-A850-E408E23AE0BD}" srcOrd="0" destOrd="0" presId="urn:microsoft.com/office/officeart/2008/layout/HorizontalMultiLevelHierarchy"/>
    <dgm:cxn modelId="{9E59A9F3-0C16-4EAB-8927-86AB38505A3F}" srcId="{9BA5D68C-7D20-4589-8F8F-969D5547BC2B}" destId="{04A1C0C3-62EE-4A21-A2F0-02BBE82157BC}" srcOrd="0" destOrd="0" parTransId="{FB390EDE-F0BF-476F-B6FB-154D5FBE607C}" sibTransId="{9743A167-75F3-450D-9C74-829E8DB146D9}"/>
    <dgm:cxn modelId="{9428F107-7930-4971-AF11-BB10A2CD41C4}" type="presOf" srcId="{10AA38E4-4B7F-47CD-9BC1-BB3002C432EF}" destId="{4D236D80-9042-49AE-A533-27AA000392EF}" srcOrd="1" destOrd="0" presId="urn:microsoft.com/office/officeart/2008/layout/HorizontalMultiLevelHierarchy"/>
    <dgm:cxn modelId="{1C42D501-B1C5-42B1-9419-1980E9EDA400}" type="presOf" srcId="{FFCB83C5-8492-48FE-A441-A5B0EA8C9880}" destId="{6A6521AD-AEAD-4662-8585-60D633344690}" srcOrd="0" destOrd="0" presId="urn:microsoft.com/office/officeart/2008/layout/HorizontalMultiLevelHierarchy"/>
    <dgm:cxn modelId="{83F3D7E2-EFD7-4528-AE1B-31071BE18BA6}" type="presOf" srcId="{9BA5D68C-7D20-4589-8F8F-969D5547BC2B}" destId="{38CBDBD1-FE6C-4680-9E33-DDA516116CFA}" srcOrd="0" destOrd="0" presId="urn:microsoft.com/office/officeart/2008/layout/HorizontalMultiLevelHierarchy"/>
    <dgm:cxn modelId="{35278D28-7B23-41DA-9E16-E69CA6EFE8C0}" type="presOf" srcId="{70245FF4-12D7-4C5A-BC2B-FE58F86FCA99}" destId="{B9EED221-0E9B-48B9-ACE5-B16D0BFA6872}" srcOrd="1" destOrd="0" presId="urn:microsoft.com/office/officeart/2008/layout/HorizontalMultiLevelHierarchy"/>
    <dgm:cxn modelId="{F12FA098-7FBF-45B6-A73A-2C4DCE96ABEF}" srcId="{04A1C0C3-62EE-4A21-A2F0-02BBE82157BC}" destId="{6B38B7B0-5445-45E2-8C39-4A54D762F33F}" srcOrd="0" destOrd="0" parTransId="{EC65F72B-C9B2-4C7C-BF73-6230D147DC91}" sibTransId="{52ADA1E2-A0AA-4453-8F8C-980D9D48606E}"/>
    <dgm:cxn modelId="{1BD23BE9-3B8C-46B0-91C7-B93B288D5BED}" type="presOf" srcId="{70245FF4-12D7-4C5A-BC2B-FE58F86FCA99}" destId="{00428BEB-51BD-499A-B7DA-BDBA2967616C}" srcOrd="0" destOrd="0" presId="urn:microsoft.com/office/officeart/2008/layout/HorizontalMultiLevelHierarchy"/>
    <dgm:cxn modelId="{1CBA0BB8-D17C-4C72-92B4-E1BAA6743EF7}" type="presOf" srcId="{49D29096-0A4E-4FF8-A007-DDFF1E4E9B8D}" destId="{5CE19145-C2A9-4380-A718-C07D43FEA574}" srcOrd="1" destOrd="0" presId="urn:microsoft.com/office/officeart/2008/layout/HorizontalMultiLevelHierarchy"/>
    <dgm:cxn modelId="{81BB59D7-1229-441C-9CF1-AB8D59B9B5BB}" type="presParOf" srcId="{38CBDBD1-FE6C-4680-9E33-DDA516116CFA}" destId="{C10C5937-C7F6-46AB-8DD1-56E7BEABF64F}" srcOrd="0" destOrd="0" presId="urn:microsoft.com/office/officeart/2008/layout/HorizontalMultiLevelHierarchy"/>
    <dgm:cxn modelId="{65BBEF55-13E8-42D5-A678-78055A7E8606}" type="presParOf" srcId="{C10C5937-C7F6-46AB-8DD1-56E7BEABF64F}" destId="{2A822D0E-049E-421B-9628-81C333F377DB}" srcOrd="0" destOrd="0" presId="urn:microsoft.com/office/officeart/2008/layout/HorizontalMultiLevelHierarchy"/>
    <dgm:cxn modelId="{3687302D-A997-47F4-A99C-A4DD6E185AB4}" type="presParOf" srcId="{C10C5937-C7F6-46AB-8DD1-56E7BEABF64F}" destId="{38FA1026-244A-43E3-BF7A-B3795A6AA831}" srcOrd="1" destOrd="0" presId="urn:microsoft.com/office/officeart/2008/layout/HorizontalMultiLevelHierarchy"/>
    <dgm:cxn modelId="{14CEDEF1-1785-4140-A661-9E9C48EF7714}" type="presParOf" srcId="{38FA1026-244A-43E3-BF7A-B3795A6AA831}" destId="{0155224E-45D0-45A7-A850-E408E23AE0BD}" srcOrd="0" destOrd="0" presId="urn:microsoft.com/office/officeart/2008/layout/HorizontalMultiLevelHierarchy"/>
    <dgm:cxn modelId="{0F5623D2-CF37-4A69-89D3-02829DA93A98}" type="presParOf" srcId="{0155224E-45D0-45A7-A850-E408E23AE0BD}" destId="{2B92BB56-A153-4BCD-9791-F48987159992}" srcOrd="0" destOrd="0" presId="urn:microsoft.com/office/officeart/2008/layout/HorizontalMultiLevelHierarchy"/>
    <dgm:cxn modelId="{85E25872-3011-4B84-8250-E4893C83ACB0}" type="presParOf" srcId="{38FA1026-244A-43E3-BF7A-B3795A6AA831}" destId="{EE8D3DF8-37FD-4CDD-86C1-DA15BEEA3CDB}" srcOrd="1" destOrd="0" presId="urn:microsoft.com/office/officeart/2008/layout/HorizontalMultiLevelHierarchy"/>
    <dgm:cxn modelId="{B68B4C62-2158-4B7E-BDFB-80FAC8784D84}" type="presParOf" srcId="{EE8D3DF8-37FD-4CDD-86C1-DA15BEEA3CDB}" destId="{1671334E-5204-4A77-9CAA-93FF7F48977C}" srcOrd="0" destOrd="0" presId="urn:microsoft.com/office/officeart/2008/layout/HorizontalMultiLevelHierarchy"/>
    <dgm:cxn modelId="{B829FA8D-15DD-4D02-92AD-A4857419DE81}" type="presParOf" srcId="{EE8D3DF8-37FD-4CDD-86C1-DA15BEEA3CDB}" destId="{17C39B1D-B25D-4CA9-A3D0-69C860A0A794}" srcOrd="1" destOrd="0" presId="urn:microsoft.com/office/officeart/2008/layout/HorizontalMultiLevelHierarchy"/>
    <dgm:cxn modelId="{3D62DB8C-0359-4BBB-BB9A-059D8204120A}" type="presParOf" srcId="{38FA1026-244A-43E3-BF7A-B3795A6AA831}" destId="{00428BEB-51BD-499A-B7DA-BDBA2967616C}" srcOrd="2" destOrd="0" presId="urn:microsoft.com/office/officeart/2008/layout/HorizontalMultiLevelHierarchy"/>
    <dgm:cxn modelId="{D65199A6-06C2-4CAF-AD90-3A6B30977B7C}" type="presParOf" srcId="{00428BEB-51BD-499A-B7DA-BDBA2967616C}" destId="{B9EED221-0E9B-48B9-ACE5-B16D0BFA6872}" srcOrd="0" destOrd="0" presId="urn:microsoft.com/office/officeart/2008/layout/HorizontalMultiLevelHierarchy"/>
    <dgm:cxn modelId="{3389CBE0-EC24-4B5F-8929-CF3A53461E77}" type="presParOf" srcId="{38FA1026-244A-43E3-BF7A-B3795A6AA831}" destId="{D941BDEA-195E-4FFA-9A28-D792B361E39E}" srcOrd="3" destOrd="0" presId="urn:microsoft.com/office/officeart/2008/layout/HorizontalMultiLevelHierarchy"/>
    <dgm:cxn modelId="{F48C3D1D-B1F2-42A8-9CD0-7225A7CCB427}" type="presParOf" srcId="{D941BDEA-195E-4FFA-9A28-D792B361E39E}" destId="{6A6521AD-AEAD-4662-8585-60D633344690}" srcOrd="0" destOrd="0" presId="urn:microsoft.com/office/officeart/2008/layout/HorizontalMultiLevelHierarchy"/>
    <dgm:cxn modelId="{B777BF9F-8D7B-450D-A398-DD686DEC3A4C}" type="presParOf" srcId="{D941BDEA-195E-4FFA-9A28-D792B361E39E}" destId="{70639FDA-111A-4714-B1B4-55E6D5AA9BB4}" srcOrd="1" destOrd="0" presId="urn:microsoft.com/office/officeart/2008/layout/HorizontalMultiLevelHierarchy"/>
    <dgm:cxn modelId="{97FEEEAA-0FF3-424F-92E8-F2D67BCD32E4}" type="presParOf" srcId="{38FA1026-244A-43E3-BF7A-B3795A6AA831}" destId="{977574C2-1F0C-4B03-9DFE-73DDFD55A10D}" srcOrd="4" destOrd="0" presId="urn:microsoft.com/office/officeart/2008/layout/HorizontalMultiLevelHierarchy"/>
    <dgm:cxn modelId="{6C929E56-D33B-4894-B4C0-E67787EF1284}" type="presParOf" srcId="{977574C2-1F0C-4B03-9DFE-73DDFD55A10D}" destId="{5CE19145-C2A9-4380-A718-C07D43FEA574}" srcOrd="0" destOrd="0" presId="urn:microsoft.com/office/officeart/2008/layout/HorizontalMultiLevelHierarchy"/>
    <dgm:cxn modelId="{7D65C1B8-4F15-4C63-BCCB-05ADC681D000}" type="presParOf" srcId="{38FA1026-244A-43E3-BF7A-B3795A6AA831}" destId="{F9245FC2-EC66-4D4C-8AE7-56F28A71D72D}" srcOrd="5" destOrd="0" presId="urn:microsoft.com/office/officeart/2008/layout/HorizontalMultiLevelHierarchy"/>
    <dgm:cxn modelId="{5F192B22-A5E7-4AA2-A884-DC68B754AE8B}" type="presParOf" srcId="{F9245FC2-EC66-4D4C-8AE7-56F28A71D72D}" destId="{47804173-4576-4511-A447-A4D73030BD29}" srcOrd="0" destOrd="0" presId="urn:microsoft.com/office/officeart/2008/layout/HorizontalMultiLevelHierarchy"/>
    <dgm:cxn modelId="{A3A071F8-15DE-440F-B27F-C6A721A203A0}" type="presParOf" srcId="{F9245FC2-EC66-4D4C-8AE7-56F28A71D72D}" destId="{13AEFD1D-405A-40A8-8A47-369F380A0CEB}" srcOrd="1" destOrd="0" presId="urn:microsoft.com/office/officeart/2008/layout/HorizontalMultiLevelHierarchy"/>
    <dgm:cxn modelId="{CE14224B-AAC2-41B6-8388-FD4521BE3503}" type="presParOf" srcId="{38FA1026-244A-43E3-BF7A-B3795A6AA831}" destId="{9387ACA9-0208-42F7-81FB-208EC24987C4}" srcOrd="6" destOrd="0" presId="urn:microsoft.com/office/officeart/2008/layout/HorizontalMultiLevelHierarchy"/>
    <dgm:cxn modelId="{C8BF515E-7CD8-43CC-876B-BE99C7D16667}" type="presParOf" srcId="{9387ACA9-0208-42F7-81FB-208EC24987C4}" destId="{4D236D80-9042-49AE-A533-27AA000392EF}" srcOrd="0" destOrd="0" presId="urn:microsoft.com/office/officeart/2008/layout/HorizontalMultiLevelHierarchy"/>
    <dgm:cxn modelId="{B8DB9F95-D651-4380-81BE-E81707166206}" type="presParOf" srcId="{38FA1026-244A-43E3-BF7A-B3795A6AA831}" destId="{D44FBD57-5C24-4C94-8317-77A70A8DF591}" srcOrd="7" destOrd="0" presId="urn:microsoft.com/office/officeart/2008/layout/HorizontalMultiLevelHierarchy"/>
    <dgm:cxn modelId="{73DC5620-4DE9-41C5-BF37-CFE5E4E8145B}" type="presParOf" srcId="{D44FBD57-5C24-4C94-8317-77A70A8DF591}" destId="{CCB671CB-B1A0-49F7-96D6-5B27CA5E883C}" srcOrd="0" destOrd="0" presId="urn:microsoft.com/office/officeart/2008/layout/HorizontalMultiLevelHierarchy"/>
    <dgm:cxn modelId="{B68FD952-670E-49FE-9EE3-4EAFD9D7C9FE}" type="presParOf" srcId="{D44FBD57-5C24-4C94-8317-77A70A8DF591}" destId="{8E9B4E53-67F3-4749-8E9E-C225A9598E5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1E40E91-33EA-4198-BC2C-0CC4FCA86A2D}" type="doc">
      <dgm:prSet loTypeId="urn:microsoft.com/office/officeart/2005/8/layout/arrow1" loCatId="process" qsTypeId="urn:microsoft.com/office/officeart/2005/8/quickstyle/simple5" qsCatId="simple" csTypeId="urn:microsoft.com/office/officeart/2005/8/colors/colorful5" csCatId="colorful" phldr="1"/>
      <dgm:spPr/>
      <dgm:t>
        <a:bodyPr/>
        <a:lstStyle/>
        <a:p>
          <a:endParaRPr lang="en-US"/>
        </a:p>
      </dgm:t>
    </dgm:pt>
    <dgm:pt modelId="{FF2D99BA-6C72-42DD-934F-326B5D2155F5}">
      <dgm:prSet phldrT="[Text]" custT="1"/>
      <dgm:spPr/>
      <dgm:t>
        <a:bodyPr/>
        <a:lstStyle/>
        <a:p>
          <a:r>
            <a:rPr lang="en-US" sz="6600" dirty="0" smtClean="0">
              <a:latin typeface="Antique Olive Roman" panose="020B0603020204030204" pitchFamily="34" charset="0"/>
            </a:rPr>
            <a:t>N</a:t>
          </a:r>
          <a:endParaRPr lang="en-US" sz="6600" dirty="0">
            <a:latin typeface="Antique Olive Roman" panose="020B0603020204030204" pitchFamily="34" charset="0"/>
          </a:endParaRPr>
        </a:p>
      </dgm:t>
    </dgm:pt>
    <dgm:pt modelId="{94E6A0D2-DF90-4C02-BE0E-2B9D5FC08853}" type="parTrans" cxnId="{BEFCE052-44CE-41DF-8EC1-2D86EBD446AD}">
      <dgm:prSet/>
      <dgm:spPr/>
      <dgm:t>
        <a:bodyPr/>
        <a:lstStyle/>
        <a:p>
          <a:endParaRPr lang="en-US" sz="4400">
            <a:latin typeface="Antique Olive Roman" panose="020B0603020204030204" pitchFamily="34" charset="0"/>
          </a:endParaRPr>
        </a:p>
      </dgm:t>
    </dgm:pt>
    <dgm:pt modelId="{D4E7A744-6989-4A92-8E56-938F44D100AE}" type="sibTrans" cxnId="{BEFCE052-44CE-41DF-8EC1-2D86EBD446AD}">
      <dgm:prSet/>
      <dgm:spPr/>
      <dgm:t>
        <a:bodyPr/>
        <a:lstStyle/>
        <a:p>
          <a:endParaRPr lang="en-US" sz="4400">
            <a:latin typeface="Antique Olive Roman" panose="020B0603020204030204" pitchFamily="34" charset="0"/>
          </a:endParaRPr>
        </a:p>
      </dgm:t>
    </dgm:pt>
    <dgm:pt modelId="{E4106548-3876-4490-83DB-02170FB726DE}">
      <dgm:prSet phldrT="[Text]" custT="1"/>
      <dgm:spPr/>
      <dgm:t>
        <a:bodyPr/>
        <a:lstStyle/>
        <a:p>
          <a:r>
            <a:rPr lang="en-US" sz="6600" dirty="0" smtClean="0">
              <a:latin typeface="Antique Olive Roman" panose="020B0603020204030204" pitchFamily="34" charset="0"/>
            </a:rPr>
            <a:t>W</a:t>
          </a:r>
          <a:endParaRPr lang="en-US" sz="6600" dirty="0">
            <a:latin typeface="Antique Olive Roman" panose="020B0603020204030204" pitchFamily="34" charset="0"/>
          </a:endParaRPr>
        </a:p>
      </dgm:t>
    </dgm:pt>
    <dgm:pt modelId="{4D223CF1-1B8B-49EA-815B-5A9F3F1C3167}" type="sibTrans" cxnId="{6E8609EC-D93B-4B8F-9E2C-CA661B1E9B68}">
      <dgm:prSet/>
      <dgm:spPr/>
      <dgm:t>
        <a:bodyPr/>
        <a:lstStyle/>
        <a:p>
          <a:endParaRPr lang="en-US" sz="4400">
            <a:latin typeface="Antique Olive Roman" panose="020B0603020204030204" pitchFamily="34" charset="0"/>
          </a:endParaRPr>
        </a:p>
      </dgm:t>
    </dgm:pt>
    <dgm:pt modelId="{0A117F7A-BE71-49C5-9418-FD963251D683}" type="parTrans" cxnId="{6E8609EC-D93B-4B8F-9E2C-CA661B1E9B68}">
      <dgm:prSet/>
      <dgm:spPr/>
      <dgm:t>
        <a:bodyPr/>
        <a:lstStyle/>
        <a:p>
          <a:endParaRPr lang="en-US" sz="4400">
            <a:latin typeface="Antique Olive Roman" panose="020B0603020204030204" pitchFamily="34" charset="0"/>
          </a:endParaRPr>
        </a:p>
      </dgm:t>
    </dgm:pt>
    <dgm:pt modelId="{947915EB-4ED0-49F4-8911-783AA8BEAB9C}">
      <dgm:prSet phldrT="[Text]" custT="1"/>
      <dgm:spPr/>
      <dgm:t>
        <a:bodyPr/>
        <a:lstStyle/>
        <a:p>
          <a:r>
            <a:rPr lang="en-US" sz="6600" dirty="0" smtClean="0">
              <a:latin typeface="Antique Olive Roman" panose="020B0603020204030204" pitchFamily="34" charset="0"/>
            </a:rPr>
            <a:t>E</a:t>
          </a:r>
          <a:endParaRPr lang="en-US" sz="6600" dirty="0">
            <a:latin typeface="Antique Olive Roman" panose="020B0603020204030204" pitchFamily="34" charset="0"/>
          </a:endParaRPr>
        </a:p>
      </dgm:t>
    </dgm:pt>
    <dgm:pt modelId="{E1F229C8-EDA0-4454-B3AC-2C46A8C6C073}" type="parTrans" cxnId="{A7673543-9C83-4F3E-BC58-C8DF096C1A65}">
      <dgm:prSet/>
      <dgm:spPr/>
      <dgm:t>
        <a:bodyPr/>
        <a:lstStyle/>
        <a:p>
          <a:endParaRPr lang="en-US" sz="4400">
            <a:latin typeface="Antique Olive Roman" panose="020B0603020204030204" pitchFamily="34" charset="0"/>
          </a:endParaRPr>
        </a:p>
      </dgm:t>
    </dgm:pt>
    <dgm:pt modelId="{BD08D375-F312-49E4-8388-29A4E31121DC}" type="sibTrans" cxnId="{A7673543-9C83-4F3E-BC58-C8DF096C1A65}">
      <dgm:prSet/>
      <dgm:spPr/>
      <dgm:t>
        <a:bodyPr/>
        <a:lstStyle/>
        <a:p>
          <a:endParaRPr lang="en-US" sz="4400">
            <a:latin typeface="Antique Olive Roman" panose="020B0603020204030204" pitchFamily="34" charset="0"/>
          </a:endParaRPr>
        </a:p>
      </dgm:t>
    </dgm:pt>
    <dgm:pt modelId="{04D958F8-0A9E-47D1-BA72-CD0A1E94C113}">
      <dgm:prSet phldrT="[Text]" custT="1"/>
      <dgm:spPr/>
      <dgm:t>
        <a:bodyPr/>
        <a:lstStyle/>
        <a:p>
          <a:r>
            <a:rPr lang="en-US" sz="6600" dirty="0" smtClean="0">
              <a:latin typeface="Antique Olive Roman" panose="020B0603020204030204" pitchFamily="34" charset="0"/>
            </a:rPr>
            <a:t>S</a:t>
          </a:r>
          <a:endParaRPr lang="en-US" sz="6600" dirty="0">
            <a:latin typeface="Antique Olive Roman" panose="020B0603020204030204" pitchFamily="34" charset="0"/>
          </a:endParaRPr>
        </a:p>
      </dgm:t>
    </dgm:pt>
    <dgm:pt modelId="{B3CB6608-2FF4-44D4-947F-0182EA6893B8}" type="parTrans" cxnId="{C4D4D4F4-F667-4E1F-8587-2D567F49A2F0}">
      <dgm:prSet/>
      <dgm:spPr/>
      <dgm:t>
        <a:bodyPr/>
        <a:lstStyle/>
        <a:p>
          <a:endParaRPr lang="en-US" sz="4400">
            <a:latin typeface="Antique Olive Roman" panose="020B0603020204030204" pitchFamily="34" charset="0"/>
          </a:endParaRPr>
        </a:p>
      </dgm:t>
    </dgm:pt>
    <dgm:pt modelId="{1FA13386-B0BB-4184-8991-E8928F4F5E65}" type="sibTrans" cxnId="{C4D4D4F4-F667-4E1F-8587-2D567F49A2F0}">
      <dgm:prSet/>
      <dgm:spPr/>
      <dgm:t>
        <a:bodyPr/>
        <a:lstStyle/>
        <a:p>
          <a:endParaRPr lang="en-US" sz="4400">
            <a:latin typeface="Antique Olive Roman" panose="020B0603020204030204" pitchFamily="34" charset="0"/>
          </a:endParaRPr>
        </a:p>
      </dgm:t>
    </dgm:pt>
    <dgm:pt modelId="{CE0E5D89-BBB4-4AAF-AA3A-F663A63986C5}" type="pres">
      <dgm:prSet presAssocID="{C1E40E91-33EA-4198-BC2C-0CC4FCA86A2D}" presName="cycle" presStyleCnt="0">
        <dgm:presLayoutVars>
          <dgm:dir/>
          <dgm:resizeHandles val="exact"/>
        </dgm:presLayoutVars>
      </dgm:prSet>
      <dgm:spPr/>
      <dgm:t>
        <a:bodyPr/>
        <a:lstStyle/>
        <a:p>
          <a:endParaRPr lang="en-US"/>
        </a:p>
      </dgm:t>
    </dgm:pt>
    <dgm:pt modelId="{9142776A-6221-416C-B964-34D4112D11AC}" type="pres">
      <dgm:prSet presAssocID="{FF2D99BA-6C72-42DD-934F-326B5D2155F5}" presName="arrow" presStyleLbl="node1" presStyleIdx="0" presStyleCnt="4">
        <dgm:presLayoutVars>
          <dgm:bulletEnabled val="1"/>
        </dgm:presLayoutVars>
      </dgm:prSet>
      <dgm:spPr/>
      <dgm:t>
        <a:bodyPr/>
        <a:lstStyle/>
        <a:p>
          <a:endParaRPr lang="en-US"/>
        </a:p>
      </dgm:t>
    </dgm:pt>
    <dgm:pt modelId="{EE789A72-705F-4729-A3C5-ABF78C011D0B}" type="pres">
      <dgm:prSet presAssocID="{947915EB-4ED0-49F4-8911-783AA8BEAB9C}" presName="arrow" presStyleLbl="node1" presStyleIdx="1" presStyleCnt="4">
        <dgm:presLayoutVars>
          <dgm:bulletEnabled val="1"/>
        </dgm:presLayoutVars>
      </dgm:prSet>
      <dgm:spPr/>
      <dgm:t>
        <a:bodyPr/>
        <a:lstStyle/>
        <a:p>
          <a:endParaRPr lang="en-US"/>
        </a:p>
      </dgm:t>
    </dgm:pt>
    <dgm:pt modelId="{D255DD3D-0E11-4330-BA09-729AB69F77F8}" type="pres">
      <dgm:prSet presAssocID="{04D958F8-0A9E-47D1-BA72-CD0A1E94C113}" presName="arrow" presStyleLbl="node1" presStyleIdx="2" presStyleCnt="4">
        <dgm:presLayoutVars>
          <dgm:bulletEnabled val="1"/>
        </dgm:presLayoutVars>
      </dgm:prSet>
      <dgm:spPr/>
      <dgm:t>
        <a:bodyPr/>
        <a:lstStyle/>
        <a:p>
          <a:endParaRPr lang="en-US"/>
        </a:p>
      </dgm:t>
    </dgm:pt>
    <dgm:pt modelId="{8B49D04C-19FD-4290-B7B2-28D90631B6B7}" type="pres">
      <dgm:prSet presAssocID="{E4106548-3876-4490-83DB-02170FB726DE}" presName="arrow" presStyleLbl="node1" presStyleIdx="3" presStyleCnt="4">
        <dgm:presLayoutVars>
          <dgm:bulletEnabled val="1"/>
        </dgm:presLayoutVars>
      </dgm:prSet>
      <dgm:spPr/>
      <dgm:t>
        <a:bodyPr/>
        <a:lstStyle/>
        <a:p>
          <a:endParaRPr lang="en-US"/>
        </a:p>
      </dgm:t>
    </dgm:pt>
  </dgm:ptLst>
  <dgm:cxnLst>
    <dgm:cxn modelId="{3BC94AAA-85B7-497C-A4FE-0A9E6A9416C1}" type="presOf" srcId="{C1E40E91-33EA-4198-BC2C-0CC4FCA86A2D}" destId="{CE0E5D89-BBB4-4AAF-AA3A-F663A63986C5}" srcOrd="0" destOrd="0" presId="urn:microsoft.com/office/officeart/2005/8/layout/arrow1"/>
    <dgm:cxn modelId="{A7673543-9C83-4F3E-BC58-C8DF096C1A65}" srcId="{C1E40E91-33EA-4198-BC2C-0CC4FCA86A2D}" destId="{947915EB-4ED0-49F4-8911-783AA8BEAB9C}" srcOrd="1" destOrd="0" parTransId="{E1F229C8-EDA0-4454-B3AC-2C46A8C6C073}" sibTransId="{BD08D375-F312-49E4-8388-29A4E31121DC}"/>
    <dgm:cxn modelId="{81489D42-CE95-42A4-9C6F-932033F5A70E}" type="presOf" srcId="{04D958F8-0A9E-47D1-BA72-CD0A1E94C113}" destId="{D255DD3D-0E11-4330-BA09-729AB69F77F8}" srcOrd="0" destOrd="0" presId="urn:microsoft.com/office/officeart/2005/8/layout/arrow1"/>
    <dgm:cxn modelId="{BEFCE052-44CE-41DF-8EC1-2D86EBD446AD}" srcId="{C1E40E91-33EA-4198-BC2C-0CC4FCA86A2D}" destId="{FF2D99BA-6C72-42DD-934F-326B5D2155F5}" srcOrd="0" destOrd="0" parTransId="{94E6A0D2-DF90-4C02-BE0E-2B9D5FC08853}" sibTransId="{D4E7A744-6989-4A92-8E56-938F44D100AE}"/>
    <dgm:cxn modelId="{28B537F8-70AC-4E28-B2F5-3EB8AD6697A3}" type="presOf" srcId="{FF2D99BA-6C72-42DD-934F-326B5D2155F5}" destId="{9142776A-6221-416C-B964-34D4112D11AC}" srcOrd="0" destOrd="0" presId="urn:microsoft.com/office/officeart/2005/8/layout/arrow1"/>
    <dgm:cxn modelId="{C4D4D4F4-F667-4E1F-8587-2D567F49A2F0}" srcId="{C1E40E91-33EA-4198-BC2C-0CC4FCA86A2D}" destId="{04D958F8-0A9E-47D1-BA72-CD0A1E94C113}" srcOrd="2" destOrd="0" parTransId="{B3CB6608-2FF4-44D4-947F-0182EA6893B8}" sibTransId="{1FA13386-B0BB-4184-8991-E8928F4F5E65}"/>
    <dgm:cxn modelId="{64684746-786B-44D9-8027-EDCE65FDA04F}" type="presOf" srcId="{947915EB-4ED0-49F4-8911-783AA8BEAB9C}" destId="{EE789A72-705F-4729-A3C5-ABF78C011D0B}" srcOrd="0" destOrd="0" presId="urn:microsoft.com/office/officeart/2005/8/layout/arrow1"/>
    <dgm:cxn modelId="{5F499353-6C97-4038-84D7-0CD778F528F6}" type="presOf" srcId="{E4106548-3876-4490-83DB-02170FB726DE}" destId="{8B49D04C-19FD-4290-B7B2-28D90631B6B7}" srcOrd="0" destOrd="0" presId="urn:microsoft.com/office/officeart/2005/8/layout/arrow1"/>
    <dgm:cxn modelId="{6E8609EC-D93B-4B8F-9E2C-CA661B1E9B68}" srcId="{C1E40E91-33EA-4198-BC2C-0CC4FCA86A2D}" destId="{E4106548-3876-4490-83DB-02170FB726DE}" srcOrd="3" destOrd="0" parTransId="{0A117F7A-BE71-49C5-9418-FD963251D683}" sibTransId="{4D223CF1-1B8B-49EA-815B-5A9F3F1C3167}"/>
    <dgm:cxn modelId="{EE31D3E7-A768-4637-99AB-92F2B1FAE9B2}" type="presParOf" srcId="{CE0E5D89-BBB4-4AAF-AA3A-F663A63986C5}" destId="{9142776A-6221-416C-B964-34D4112D11AC}" srcOrd="0" destOrd="0" presId="urn:microsoft.com/office/officeart/2005/8/layout/arrow1"/>
    <dgm:cxn modelId="{1F643780-175B-4FB0-B8DD-054270E8AED5}" type="presParOf" srcId="{CE0E5D89-BBB4-4AAF-AA3A-F663A63986C5}" destId="{EE789A72-705F-4729-A3C5-ABF78C011D0B}" srcOrd="1" destOrd="0" presId="urn:microsoft.com/office/officeart/2005/8/layout/arrow1"/>
    <dgm:cxn modelId="{CFF14BD1-5D06-4147-91CE-5A802DE900D0}" type="presParOf" srcId="{CE0E5D89-BBB4-4AAF-AA3A-F663A63986C5}" destId="{D255DD3D-0E11-4330-BA09-729AB69F77F8}" srcOrd="2" destOrd="0" presId="urn:microsoft.com/office/officeart/2005/8/layout/arrow1"/>
    <dgm:cxn modelId="{53DDED95-3270-427A-AB3E-B4F3DCA630F1}" type="presParOf" srcId="{CE0E5D89-BBB4-4AAF-AA3A-F663A63986C5}" destId="{8B49D04C-19FD-4290-B7B2-28D90631B6B7}" srcOrd="3"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758E3-0F97-4868-B4D8-B9AB24CB461C}">
      <dsp:nvSpPr>
        <dsp:cNvPr id="0" name=""/>
        <dsp:cNvSpPr/>
      </dsp:nvSpPr>
      <dsp:spPr>
        <a:xfrm>
          <a:off x="-6117401" y="-935954"/>
          <a:ext cx="7282108" cy="7282108"/>
        </a:xfrm>
        <a:prstGeom prst="blockArc">
          <a:avLst>
            <a:gd name="adj1" fmla="val 18900000"/>
            <a:gd name="adj2" fmla="val 2700000"/>
            <a:gd name="adj3" fmla="val 297"/>
          </a:avLst>
        </a:pr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3E36D99-DFAA-4298-A3DD-CFFABCB1A739}">
      <dsp:nvSpPr>
        <dsp:cNvPr id="0" name=""/>
        <dsp:cNvSpPr/>
      </dsp:nvSpPr>
      <dsp:spPr>
        <a:xfrm>
          <a:off x="508935" y="228600"/>
          <a:ext cx="7568016" cy="89534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6965"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latin typeface="Taffy" pitchFamily="2" charset="0"/>
            </a:rPr>
            <a:t>Develop efficient, flexible, and accurate computation strategies</a:t>
          </a:r>
          <a:endParaRPr lang="en-US" sz="2800" kern="1200" dirty="0">
            <a:latin typeface="Taffy" pitchFamily="2" charset="0"/>
          </a:endParaRPr>
        </a:p>
      </dsp:txBody>
      <dsp:txXfrm>
        <a:off x="508935" y="228600"/>
        <a:ext cx="7568016" cy="895349"/>
      </dsp:txXfrm>
    </dsp:sp>
    <dsp:sp modelId="{23E647EF-8652-499F-A81A-B53E2097936B}">
      <dsp:nvSpPr>
        <dsp:cNvPr id="0" name=""/>
        <dsp:cNvSpPr/>
      </dsp:nvSpPr>
      <dsp:spPr>
        <a:xfrm>
          <a:off x="86128" y="253467"/>
          <a:ext cx="845614" cy="845614"/>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0A89B54-4907-493C-A2FB-90ADCFC8D1C5}">
      <dsp:nvSpPr>
        <dsp:cNvPr id="0" name=""/>
        <dsp:cNvSpPr/>
      </dsp:nvSpPr>
      <dsp:spPr>
        <a:xfrm>
          <a:off x="993689" y="1219200"/>
          <a:ext cx="7083262" cy="942974"/>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6965"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latin typeface="Taffy" pitchFamily="2" charset="0"/>
            </a:rPr>
            <a:t>Built on key foundational ideas of mathematics</a:t>
          </a:r>
          <a:endParaRPr lang="en-US" sz="2800" kern="1200" dirty="0">
            <a:latin typeface="Taffy" pitchFamily="2" charset="0"/>
          </a:endParaRPr>
        </a:p>
      </dsp:txBody>
      <dsp:txXfrm>
        <a:off x="993689" y="1219200"/>
        <a:ext cx="7083262" cy="942974"/>
      </dsp:txXfrm>
    </dsp:sp>
    <dsp:sp modelId="{431D63AE-6D1A-4FDA-9D3D-2D729719638D}">
      <dsp:nvSpPr>
        <dsp:cNvPr id="0" name=""/>
        <dsp:cNvSpPr/>
      </dsp:nvSpPr>
      <dsp:spPr>
        <a:xfrm>
          <a:off x="570882" y="1267880"/>
          <a:ext cx="845614" cy="845614"/>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182E504-2C9A-49D4-AAED-0698EFA1B854}">
      <dsp:nvSpPr>
        <dsp:cNvPr id="0" name=""/>
        <dsp:cNvSpPr/>
      </dsp:nvSpPr>
      <dsp:spPr>
        <a:xfrm>
          <a:off x="1142469" y="2286000"/>
          <a:ext cx="6934481" cy="83819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6965"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latin typeface="Taffy" pitchFamily="2" charset="0"/>
            </a:rPr>
            <a:t>Promote discourse</a:t>
          </a:r>
          <a:endParaRPr lang="en-US" sz="2800" kern="1200" dirty="0">
            <a:latin typeface="Taffy" pitchFamily="2" charset="0"/>
          </a:endParaRPr>
        </a:p>
      </dsp:txBody>
      <dsp:txXfrm>
        <a:off x="1142469" y="2286000"/>
        <a:ext cx="6934481" cy="838199"/>
      </dsp:txXfrm>
    </dsp:sp>
    <dsp:sp modelId="{E9E6A73B-05E6-454A-964D-7A83DAC0A1A6}">
      <dsp:nvSpPr>
        <dsp:cNvPr id="0" name=""/>
        <dsp:cNvSpPr/>
      </dsp:nvSpPr>
      <dsp:spPr>
        <a:xfrm>
          <a:off x="719662" y="2282292"/>
          <a:ext cx="845614" cy="845614"/>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841E15B-5357-49B5-B535-4BF5DAA3591A}">
      <dsp:nvSpPr>
        <dsp:cNvPr id="0" name=""/>
        <dsp:cNvSpPr/>
      </dsp:nvSpPr>
      <dsp:spPr>
        <a:xfrm>
          <a:off x="993689" y="3276600"/>
          <a:ext cx="7083262" cy="885824"/>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696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latin typeface="Taffy" pitchFamily="2" charset="0"/>
            </a:rPr>
            <a:t>Develop number sense</a:t>
          </a:r>
          <a:endParaRPr lang="en-US" sz="2800" kern="1200" dirty="0">
            <a:latin typeface="Taffy" pitchFamily="2" charset="0"/>
          </a:endParaRPr>
        </a:p>
      </dsp:txBody>
      <dsp:txXfrm>
        <a:off x="993689" y="3276600"/>
        <a:ext cx="7083262" cy="885824"/>
      </dsp:txXfrm>
    </dsp:sp>
    <dsp:sp modelId="{0369C5F0-EA9A-40AD-948D-592973C67912}">
      <dsp:nvSpPr>
        <dsp:cNvPr id="0" name=""/>
        <dsp:cNvSpPr/>
      </dsp:nvSpPr>
      <dsp:spPr>
        <a:xfrm>
          <a:off x="570882" y="3296705"/>
          <a:ext cx="845614" cy="845614"/>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32B9A26-7681-47F3-A854-5B79F4CE7F65}">
      <dsp:nvSpPr>
        <dsp:cNvPr id="0" name=""/>
        <dsp:cNvSpPr/>
      </dsp:nvSpPr>
      <dsp:spPr>
        <a:xfrm>
          <a:off x="508935" y="4267200"/>
          <a:ext cx="7568016" cy="93344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696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latin typeface="Taffy" pitchFamily="2" charset="0"/>
            </a:rPr>
            <a:t>Helps kids understand math!</a:t>
          </a:r>
          <a:endParaRPr lang="en-US" sz="2800" kern="1200" dirty="0">
            <a:latin typeface="Taffy" pitchFamily="2" charset="0"/>
          </a:endParaRPr>
        </a:p>
      </dsp:txBody>
      <dsp:txXfrm>
        <a:off x="508935" y="4267200"/>
        <a:ext cx="7568016" cy="933449"/>
      </dsp:txXfrm>
    </dsp:sp>
    <dsp:sp modelId="{C85E6D71-D934-447F-9CF9-119B06417495}">
      <dsp:nvSpPr>
        <dsp:cNvPr id="0" name=""/>
        <dsp:cNvSpPr/>
      </dsp:nvSpPr>
      <dsp:spPr>
        <a:xfrm>
          <a:off x="86128" y="4311117"/>
          <a:ext cx="845614" cy="845614"/>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1976B-FBB4-435F-9DC6-0CBC996F600E}">
      <dsp:nvSpPr>
        <dsp:cNvPr id="0" name=""/>
        <dsp:cNvSpPr/>
      </dsp:nvSpPr>
      <dsp:spPr>
        <a:xfrm>
          <a:off x="0" y="0"/>
          <a:ext cx="7788275" cy="594360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latin typeface="Taffy" pitchFamily="2" charset="0"/>
            </a:rPr>
            <a:t>Key Components</a:t>
          </a:r>
          <a:endParaRPr lang="en-US" sz="6500" b="1" kern="1200" dirty="0">
            <a:latin typeface="Taffy" pitchFamily="2" charset="0"/>
          </a:endParaRPr>
        </a:p>
      </dsp:txBody>
      <dsp:txXfrm>
        <a:off x="0" y="0"/>
        <a:ext cx="7788275" cy="1783080"/>
      </dsp:txXfrm>
    </dsp:sp>
    <dsp:sp modelId="{0D726F94-691F-4FF5-990B-F948471CC71B}">
      <dsp:nvSpPr>
        <dsp:cNvPr id="0" name=""/>
        <dsp:cNvSpPr/>
      </dsp:nvSpPr>
      <dsp:spPr>
        <a:xfrm>
          <a:off x="778827" y="1784204"/>
          <a:ext cx="6230620" cy="68759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Classroom Environment &amp; Community</a:t>
          </a:r>
          <a:endParaRPr lang="en-US" sz="2900" kern="1200" dirty="0"/>
        </a:p>
      </dsp:txBody>
      <dsp:txXfrm>
        <a:off x="798966" y="1804343"/>
        <a:ext cx="6190342" cy="647313"/>
      </dsp:txXfrm>
    </dsp:sp>
    <dsp:sp modelId="{13406CC7-EBEC-4955-B047-2E636F946E2A}">
      <dsp:nvSpPr>
        <dsp:cNvPr id="0" name=""/>
        <dsp:cNvSpPr/>
      </dsp:nvSpPr>
      <dsp:spPr>
        <a:xfrm>
          <a:off x="778827" y="2577579"/>
          <a:ext cx="6230620" cy="68759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Classroom Discussions</a:t>
          </a:r>
          <a:endParaRPr lang="en-US" sz="2900" kern="1200" dirty="0"/>
        </a:p>
      </dsp:txBody>
      <dsp:txXfrm>
        <a:off x="798966" y="2597718"/>
        <a:ext cx="6190342" cy="647313"/>
      </dsp:txXfrm>
    </dsp:sp>
    <dsp:sp modelId="{92553A0D-7AB4-4E09-84DD-02D817D5A56C}">
      <dsp:nvSpPr>
        <dsp:cNvPr id="0" name=""/>
        <dsp:cNvSpPr/>
      </dsp:nvSpPr>
      <dsp:spPr>
        <a:xfrm>
          <a:off x="778827" y="3370954"/>
          <a:ext cx="6230620" cy="68759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The Teacher’s Role</a:t>
          </a:r>
        </a:p>
      </dsp:txBody>
      <dsp:txXfrm>
        <a:off x="798966" y="3391093"/>
        <a:ext cx="6190342" cy="647313"/>
      </dsp:txXfrm>
    </dsp:sp>
    <dsp:sp modelId="{6530D8DC-A3CB-40E0-89C4-EA6E0DB3C5A3}">
      <dsp:nvSpPr>
        <dsp:cNvPr id="0" name=""/>
        <dsp:cNvSpPr/>
      </dsp:nvSpPr>
      <dsp:spPr>
        <a:xfrm>
          <a:off x="778827" y="4164329"/>
          <a:ext cx="6230620" cy="68759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The Role of “Mental Math”</a:t>
          </a:r>
        </a:p>
      </dsp:txBody>
      <dsp:txXfrm>
        <a:off x="798966" y="4184468"/>
        <a:ext cx="6190342" cy="647313"/>
      </dsp:txXfrm>
    </dsp:sp>
    <dsp:sp modelId="{B64FA68A-7485-4121-BA0E-3857A3C6BB57}">
      <dsp:nvSpPr>
        <dsp:cNvPr id="0" name=""/>
        <dsp:cNvSpPr/>
      </dsp:nvSpPr>
      <dsp:spPr>
        <a:xfrm>
          <a:off x="778827" y="4957703"/>
          <a:ext cx="6230620" cy="68759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Purposeful Computation Strategies</a:t>
          </a:r>
        </a:p>
      </dsp:txBody>
      <dsp:txXfrm>
        <a:off x="798966" y="4977842"/>
        <a:ext cx="6190342" cy="647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7ACA9-0208-42F7-81FB-208EC24987C4}">
      <dsp:nvSpPr>
        <dsp:cNvPr id="0" name=""/>
        <dsp:cNvSpPr/>
      </dsp:nvSpPr>
      <dsp:spPr>
        <a:xfrm>
          <a:off x="1172628" y="2819400"/>
          <a:ext cx="1843616" cy="2008822"/>
        </a:xfrm>
        <a:custGeom>
          <a:avLst/>
          <a:gdLst/>
          <a:ahLst/>
          <a:cxnLst/>
          <a:rect l="0" t="0" r="0" b="0"/>
          <a:pathLst>
            <a:path>
              <a:moveTo>
                <a:pt x="0" y="0"/>
              </a:moveTo>
              <a:lnTo>
                <a:pt x="921808" y="0"/>
              </a:lnTo>
              <a:lnTo>
                <a:pt x="921808" y="2008822"/>
              </a:lnTo>
              <a:lnTo>
                <a:pt x="1843616" y="200882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solidFill>
              <a:schemeClr val="bg2">
                <a:lumMod val="25000"/>
              </a:schemeClr>
            </a:solidFill>
            <a:latin typeface="Taffy" pitchFamily="2" charset="0"/>
          </a:endParaRPr>
        </a:p>
      </dsp:txBody>
      <dsp:txXfrm>
        <a:off x="2026272" y="3755646"/>
        <a:ext cx="136329" cy="136329"/>
      </dsp:txXfrm>
    </dsp:sp>
    <dsp:sp modelId="{977574C2-1F0C-4B03-9DFE-73DDFD55A10D}">
      <dsp:nvSpPr>
        <dsp:cNvPr id="0" name=""/>
        <dsp:cNvSpPr/>
      </dsp:nvSpPr>
      <dsp:spPr>
        <a:xfrm>
          <a:off x="1172628" y="2819400"/>
          <a:ext cx="1843616" cy="669607"/>
        </a:xfrm>
        <a:custGeom>
          <a:avLst/>
          <a:gdLst/>
          <a:ahLst/>
          <a:cxnLst/>
          <a:rect l="0" t="0" r="0" b="0"/>
          <a:pathLst>
            <a:path>
              <a:moveTo>
                <a:pt x="0" y="0"/>
              </a:moveTo>
              <a:lnTo>
                <a:pt x="921808" y="0"/>
              </a:lnTo>
              <a:lnTo>
                <a:pt x="921808" y="669607"/>
              </a:lnTo>
              <a:lnTo>
                <a:pt x="1843616" y="66960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chemeClr val="bg2">
                <a:lumMod val="25000"/>
              </a:schemeClr>
            </a:solidFill>
            <a:latin typeface="Taffy" pitchFamily="2" charset="0"/>
          </a:endParaRPr>
        </a:p>
      </dsp:txBody>
      <dsp:txXfrm>
        <a:off x="2045401" y="3105167"/>
        <a:ext cx="98072" cy="98072"/>
      </dsp:txXfrm>
    </dsp:sp>
    <dsp:sp modelId="{00428BEB-51BD-499A-B7DA-BDBA2967616C}">
      <dsp:nvSpPr>
        <dsp:cNvPr id="0" name=""/>
        <dsp:cNvSpPr/>
      </dsp:nvSpPr>
      <dsp:spPr>
        <a:xfrm>
          <a:off x="1172628" y="2149792"/>
          <a:ext cx="1843616" cy="669607"/>
        </a:xfrm>
        <a:custGeom>
          <a:avLst/>
          <a:gdLst/>
          <a:ahLst/>
          <a:cxnLst/>
          <a:rect l="0" t="0" r="0" b="0"/>
          <a:pathLst>
            <a:path>
              <a:moveTo>
                <a:pt x="0" y="669607"/>
              </a:moveTo>
              <a:lnTo>
                <a:pt x="921808" y="669607"/>
              </a:lnTo>
              <a:lnTo>
                <a:pt x="921808" y="0"/>
              </a:lnTo>
              <a:lnTo>
                <a:pt x="184361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chemeClr val="bg2">
                <a:lumMod val="25000"/>
              </a:schemeClr>
            </a:solidFill>
            <a:latin typeface="Taffy" pitchFamily="2" charset="0"/>
          </a:endParaRPr>
        </a:p>
      </dsp:txBody>
      <dsp:txXfrm>
        <a:off x="2045401" y="2435559"/>
        <a:ext cx="98072" cy="98072"/>
      </dsp:txXfrm>
    </dsp:sp>
    <dsp:sp modelId="{0155224E-45D0-45A7-A850-E408E23AE0BD}">
      <dsp:nvSpPr>
        <dsp:cNvPr id="0" name=""/>
        <dsp:cNvSpPr/>
      </dsp:nvSpPr>
      <dsp:spPr>
        <a:xfrm>
          <a:off x="1172628" y="845589"/>
          <a:ext cx="1854088" cy="1973810"/>
        </a:xfrm>
        <a:custGeom>
          <a:avLst/>
          <a:gdLst/>
          <a:ahLst/>
          <a:cxnLst/>
          <a:rect l="0" t="0" r="0" b="0"/>
          <a:pathLst>
            <a:path>
              <a:moveTo>
                <a:pt x="0" y="1973810"/>
              </a:moveTo>
              <a:lnTo>
                <a:pt x="927044" y="1973810"/>
              </a:lnTo>
              <a:lnTo>
                <a:pt x="927044" y="0"/>
              </a:lnTo>
              <a:lnTo>
                <a:pt x="1854088"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solidFill>
              <a:schemeClr val="bg2">
                <a:lumMod val="25000"/>
              </a:schemeClr>
            </a:solidFill>
            <a:latin typeface="Taffy" pitchFamily="2" charset="0"/>
          </a:endParaRPr>
        </a:p>
      </dsp:txBody>
      <dsp:txXfrm>
        <a:off x="2031972" y="1764793"/>
        <a:ext cx="135402" cy="135402"/>
      </dsp:txXfrm>
    </dsp:sp>
    <dsp:sp modelId="{2A822D0E-049E-421B-9628-81C333F377DB}">
      <dsp:nvSpPr>
        <dsp:cNvPr id="0" name=""/>
        <dsp:cNvSpPr/>
      </dsp:nvSpPr>
      <dsp:spPr>
        <a:xfrm rot="16200000">
          <a:off x="-2182457" y="2283714"/>
          <a:ext cx="5638800" cy="10713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en-US" sz="5900" b="0" kern="1200" dirty="0" smtClean="0">
              <a:solidFill>
                <a:schemeClr val="bg1"/>
              </a:solidFill>
              <a:latin typeface="Taffy" pitchFamily="2" charset="0"/>
            </a:rPr>
            <a:t>The 4 Essentials</a:t>
          </a:r>
          <a:endParaRPr lang="en-US" sz="5900" b="0" kern="1200" dirty="0">
            <a:solidFill>
              <a:schemeClr val="bg1"/>
            </a:solidFill>
            <a:latin typeface="Taffy" pitchFamily="2" charset="0"/>
          </a:endParaRPr>
        </a:p>
      </dsp:txBody>
      <dsp:txXfrm>
        <a:off x="-2182457" y="2283714"/>
        <a:ext cx="5638800" cy="1071372"/>
      </dsp:txXfrm>
    </dsp:sp>
    <dsp:sp modelId="{1671334E-5204-4A77-9CAA-93FF7F48977C}">
      <dsp:nvSpPr>
        <dsp:cNvPr id="0" name=""/>
        <dsp:cNvSpPr/>
      </dsp:nvSpPr>
      <dsp:spPr>
        <a:xfrm>
          <a:off x="3026717" y="309903"/>
          <a:ext cx="3514100" cy="107137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solidFill>
                <a:schemeClr val="bg2">
                  <a:lumMod val="25000"/>
                </a:schemeClr>
              </a:solidFill>
              <a:latin typeface="Taffy" pitchFamily="2" charset="0"/>
            </a:rPr>
            <a:t>Location</a:t>
          </a:r>
          <a:endParaRPr lang="en-US" sz="3900" kern="1200" dirty="0">
            <a:solidFill>
              <a:schemeClr val="bg2">
                <a:lumMod val="25000"/>
              </a:schemeClr>
            </a:solidFill>
            <a:latin typeface="Taffy" pitchFamily="2" charset="0"/>
          </a:endParaRPr>
        </a:p>
      </dsp:txBody>
      <dsp:txXfrm>
        <a:off x="3026717" y="309903"/>
        <a:ext cx="3514100" cy="1071372"/>
      </dsp:txXfrm>
    </dsp:sp>
    <dsp:sp modelId="{6A6521AD-AEAD-4662-8585-60D633344690}">
      <dsp:nvSpPr>
        <dsp:cNvPr id="0" name=""/>
        <dsp:cNvSpPr/>
      </dsp:nvSpPr>
      <dsp:spPr>
        <a:xfrm>
          <a:off x="3016245" y="1614106"/>
          <a:ext cx="3514100" cy="107137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solidFill>
                <a:schemeClr val="bg2">
                  <a:lumMod val="25000"/>
                </a:schemeClr>
              </a:solidFill>
              <a:latin typeface="Taffy" pitchFamily="2" charset="0"/>
            </a:rPr>
            <a:t>Wait Time</a:t>
          </a:r>
          <a:endParaRPr lang="en-US" sz="3900" kern="1200" dirty="0">
            <a:solidFill>
              <a:schemeClr val="bg2">
                <a:lumMod val="25000"/>
              </a:schemeClr>
            </a:solidFill>
            <a:latin typeface="Taffy" pitchFamily="2" charset="0"/>
          </a:endParaRPr>
        </a:p>
      </dsp:txBody>
      <dsp:txXfrm>
        <a:off x="3016245" y="1614106"/>
        <a:ext cx="3514100" cy="1071372"/>
      </dsp:txXfrm>
    </dsp:sp>
    <dsp:sp modelId="{47804173-4576-4511-A447-A4D73030BD29}">
      <dsp:nvSpPr>
        <dsp:cNvPr id="0" name=""/>
        <dsp:cNvSpPr/>
      </dsp:nvSpPr>
      <dsp:spPr>
        <a:xfrm>
          <a:off x="3016245" y="2953321"/>
          <a:ext cx="3514100" cy="107137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solidFill>
                <a:schemeClr val="bg2">
                  <a:lumMod val="25000"/>
                </a:schemeClr>
              </a:solidFill>
              <a:latin typeface="Taffy" pitchFamily="2" charset="0"/>
            </a:rPr>
            <a:t>Acceptance</a:t>
          </a:r>
          <a:endParaRPr lang="en-US" sz="3900" kern="1200" dirty="0">
            <a:solidFill>
              <a:schemeClr val="bg2">
                <a:lumMod val="25000"/>
              </a:schemeClr>
            </a:solidFill>
            <a:latin typeface="Taffy" pitchFamily="2" charset="0"/>
          </a:endParaRPr>
        </a:p>
      </dsp:txBody>
      <dsp:txXfrm>
        <a:off x="3016245" y="2953321"/>
        <a:ext cx="3514100" cy="1071372"/>
      </dsp:txXfrm>
    </dsp:sp>
    <dsp:sp modelId="{CCB671CB-B1A0-49F7-96D6-5B27CA5E883C}">
      <dsp:nvSpPr>
        <dsp:cNvPr id="0" name=""/>
        <dsp:cNvSpPr/>
      </dsp:nvSpPr>
      <dsp:spPr>
        <a:xfrm>
          <a:off x="3016245" y="4292536"/>
          <a:ext cx="3514100" cy="107137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solidFill>
                <a:schemeClr val="bg2">
                  <a:lumMod val="25000"/>
                </a:schemeClr>
              </a:solidFill>
              <a:latin typeface="Taffy" pitchFamily="2" charset="0"/>
            </a:rPr>
            <a:t>Communication</a:t>
          </a:r>
          <a:endParaRPr lang="en-US" sz="3900" kern="1200" dirty="0">
            <a:solidFill>
              <a:schemeClr val="bg2">
                <a:lumMod val="25000"/>
              </a:schemeClr>
            </a:solidFill>
            <a:latin typeface="Taffy" pitchFamily="2" charset="0"/>
          </a:endParaRPr>
        </a:p>
      </dsp:txBody>
      <dsp:txXfrm>
        <a:off x="3016245" y="4292536"/>
        <a:ext cx="3514100" cy="1071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2776A-6221-416C-B964-34D4112D11AC}">
      <dsp:nvSpPr>
        <dsp:cNvPr id="0" name=""/>
        <dsp:cNvSpPr/>
      </dsp:nvSpPr>
      <dsp:spPr>
        <a:xfrm>
          <a:off x="2423963" y="349"/>
          <a:ext cx="1933872" cy="1933872"/>
        </a:xfrm>
        <a:prstGeom prst="upArrow">
          <a:avLst>
            <a:gd name="adj1" fmla="val 50000"/>
            <a:gd name="adj2" fmla="val 3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en-US" sz="6600" kern="1200" dirty="0" smtClean="0">
              <a:latin typeface="Antique Olive Roman" panose="020B0603020204030204" pitchFamily="34" charset="0"/>
            </a:rPr>
            <a:t>N</a:t>
          </a:r>
          <a:endParaRPr lang="en-US" sz="6600" kern="1200" dirty="0">
            <a:latin typeface="Antique Olive Roman" panose="020B0603020204030204" pitchFamily="34" charset="0"/>
          </a:endParaRPr>
        </a:p>
      </dsp:txBody>
      <dsp:txXfrm>
        <a:off x="2907431" y="338777"/>
        <a:ext cx="966936" cy="1595444"/>
      </dsp:txXfrm>
    </dsp:sp>
    <dsp:sp modelId="{EE789A72-705F-4729-A3C5-ABF78C011D0B}">
      <dsp:nvSpPr>
        <dsp:cNvPr id="0" name=""/>
        <dsp:cNvSpPr/>
      </dsp:nvSpPr>
      <dsp:spPr>
        <a:xfrm rot="5400000">
          <a:off x="3882377" y="1458763"/>
          <a:ext cx="1933872" cy="1933872"/>
        </a:xfrm>
        <a:prstGeom prst="upArrow">
          <a:avLst>
            <a:gd name="adj1" fmla="val 50000"/>
            <a:gd name="adj2" fmla="val 35000"/>
          </a:avLst>
        </a:prstGeom>
        <a:gradFill rotWithShape="0">
          <a:gsLst>
            <a:gs pos="0">
              <a:schemeClr val="accent5">
                <a:hueOff val="2723985"/>
                <a:satOff val="1859"/>
                <a:lumOff val="-5228"/>
                <a:alphaOff val="0"/>
                <a:shade val="51000"/>
                <a:satMod val="130000"/>
              </a:schemeClr>
            </a:gs>
            <a:gs pos="80000">
              <a:schemeClr val="accent5">
                <a:hueOff val="2723985"/>
                <a:satOff val="1859"/>
                <a:lumOff val="-5228"/>
                <a:alphaOff val="0"/>
                <a:shade val="93000"/>
                <a:satMod val="130000"/>
              </a:schemeClr>
            </a:gs>
            <a:gs pos="100000">
              <a:schemeClr val="accent5">
                <a:hueOff val="2723985"/>
                <a:satOff val="1859"/>
                <a:lumOff val="-52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hueOff val="2723985"/>
              <a:satOff val="1859"/>
              <a:lumOff val="-5228"/>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en-US" sz="6600" kern="1200" dirty="0" smtClean="0">
              <a:latin typeface="Antique Olive Roman" panose="020B0603020204030204" pitchFamily="34" charset="0"/>
            </a:rPr>
            <a:t>E</a:t>
          </a:r>
          <a:endParaRPr lang="en-US" sz="6600" kern="1200" dirty="0">
            <a:latin typeface="Antique Olive Roman" panose="020B0603020204030204" pitchFamily="34" charset="0"/>
          </a:endParaRPr>
        </a:p>
      </dsp:txBody>
      <dsp:txXfrm rot="-5400000">
        <a:off x="3882377" y="1942231"/>
        <a:ext cx="1595444" cy="966936"/>
      </dsp:txXfrm>
    </dsp:sp>
    <dsp:sp modelId="{D255DD3D-0E11-4330-BA09-729AB69F77F8}">
      <dsp:nvSpPr>
        <dsp:cNvPr id="0" name=""/>
        <dsp:cNvSpPr/>
      </dsp:nvSpPr>
      <dsp:spPr>
        <a:xfrm rot="10800000">
          <a:off x="2423963" y="2917177"/>
          <a:ext cx="1933872" cy="1933872"/>
        </a:xfrm>
        <a:prstGeom prst="upArrow">
          <a:avLst>
            <a:gd name="adj1" fmla="val 50000"/>
            <a:gd name="adj2" fmla="val 35000"/>
          </a:avLst>
        </a:prstGeom>
        <a:gradFill rotWithShape="0">
          <a:gsLst>
            <a:gs pos="0">
              <a:schemeClr val="accent5">
                <a:hueOff val="5447971"/>
                <a:satOff val="3718"/>
                <a:lumOff val="-10457"/>
                <a:alphaOff val="0"/>
                <a:shade val="51000"/>
                <a:satMod val="130000"/>
              </a:schemeClr>
            </a:gs>
            <a:gs pos="80000">
              <a:schemeClr val="accent5">
                <a:hueOff val="5447971"/>
                <a:satOff val="3718"/>
                <a:lumOff val="-10457"/>
                <a:alphaOff val="0"/>
                <a:shade val="93000"/>
                <a:satMod val="130000"/>
              </a:schemeClr>
            </a:gs>
            <a:gs pos="100000">
              <a:schemeClr val="accent5">
                <a:hueOff val="5447971"/>
                <a:satOff val="3718"/>
                <a:lumOff val="-104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hueOff val="5447971"/>
              <a:satOff val="3718"/>
              <a:lumOff val="-10457"/>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en-US" sz="6600" kern="1200" dirty="0" smtClean="0">
              <a:latin typeface="Antique Olive Roman" panose="020B0603020204030204" pitchFamily="34" charset="0"/>
            </a:rPr>
            <a:t>S</a:t>
          </a:r>
          <a:endParaRPr lang="en-US" sz="6600" kern="1200" dirty="0">
            <a:latin typeface="Antique Olive Roman" panose="020B0603020204030204" pitchFamily="34" charset="0"/>
          </a:endParaRPr>
        </a:p>
      </dsp:txBody>
      <dsp:txXfrm rot="10800000">
        <a:off x="2907431" y="2917177"/>
        <a:ext cx="966936" cy="1595444"/>
      </dsp:txXfrm>
    </dsp:sp>
    <dsp:sp modelId="{8B49D04C-19FD-4290-B7B2-28D90631B6B7}">
      <dsp:nvSpPr>
        <dsp:cNvPr id="0" name=""/>
        <dsp:cNvSpPr/>
      </dsp:nvSpPr>
      <dsp:spPr>
        <a:xfrm rot="16200000">
          <a:off x="965549" y="1458763"/>
          <a:ext cx="1933872" cy="1933872"/>
        </a:xfrm>
        <a:prstGeom prst="upArrow">
          <a:avLst>
            <a:gd name="adj1" fmla="val 50000"/>
            <a:gd name="adj2" fmla="val 35000"/>
          </a:avLst>
        </a:prstGeom>
        <a:gradFill rotWithShape="0">
          <a:gsLst>
            <a:gs pos="0">
              <a:schemeClr val="accent5">
                <a:hueOff val="8171956"/>
                <a:satOff val="5577"/>
                <a:lumOff val="-15685"/>
                <a:alphaOff val="0"/>
                <a:shade val="51000"/>
                <a:satMod val="130000"/>
              </a:schemeClr>
            </a:gs>
            <a:gs pos="80000">
              <a:schemeClr val="accent5">
                <a:hueOff val="8171956"/>
                <a:satOff val="5577"/>
                <a:lumOff val="-15685"/>
                <a:alphaOff val="0"/>
                <a:shade val="93000"/>
                <a:satMod val="130000"/>
              </a:schemeClr>
            </a:gs>
            <a:gs pos="100000">
              <a:schemeClr val="accent5">
                <a:hueOff val="8171956"/>
                <a:satOff val="5577"/>
                <a:lumOff val="-156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hueOff val="8171956"/>
              <a:satOff val="5577"/>
              <a:lumOff val="-15685"/>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en-US" sz="6600" kern="1200" dirty="0" smtClean="0">
              <a:latin typeface="Antique Olive Roman" panose="020B0603020204030204" pitchFamily="34" charset="0"/>
            </a:rPr>
            <a:t>W</a:t>
          </a:r>
          <a:endParaRPr lang="en-US" sz="6600" kern="1200" dirty="0">
            <a:latin typeface="Antique Olive Roman" panose="020B0603020204030204" pitchFamily="34" charset="0"/>
          </a:endParaRPr>
        </a:p>
      </dsp:txBody>
      <dsp:txXfrm rot="5400000">
        <a:off x="1303977" y="1942231"/>
        <a:ext cx="1595444" cy="96693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88482-2480-4815-B4BF-202D2EAAB006}" type="datetimeFigureOut">
              <a:rPr lang="en-US" smtClean="0"/>
              <a:t>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942BCC-2AFD-404B-8922-9BAF554C462F}" type="slidenum">
              <a:rPr lang="en-US" smtClean="0"/>
              <a:t>‹#›</a:t>
            </a:fld>
            <a:endParaRPr lang="en-US"/>
          </a:p>
        </p:txBody>
      </p:sp>
    </p:spTree>
    <p:extLst>
      <p:ext uri="{BB962C8B-B14F-4D97-AF65-F5344CB8AC3E}">
        <p14:creationId xmlns:p14="http://schemas.microsoft.com/office/powerpoint/2010/main" val="151125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Introductions</a:t>
            </a:r>
          </a:p>
          <a:p>
            <a:endParaRPr lang="en-US" dirty="0" smtClean="0"/>
          </a:p>
          <a:p>
            <a:r>
              <a:rPr lang="en-US" b="1" u="sng" dirty="0" smtClean="0"/>
              <a:t>Say: </a:t>
            </a:r>
            <a:r>
              <a:rPr lang="en-US" dirty="0" smtClean="0"/>
              <a:t>We are so glad to be</a:t>
            </a:r>
            <a:r>
              <a:rPr lang="en-US" baseline="0" dirty="0" smtClean="0"/>
              <a:t> here with you today to give you an overview of using Number Talks effectively in your classroom. The beginning of our presentation will be dedicated to providing an overview of the purpose and structures of Number Talks. Once we have covered the basics, we will begin to look at HOW to implement it and what it looks like in your classrooms from Kindergarten to 5</a:t>
            </a:r>
            <a:r>
              <a:rPr lang="en-US" baseline="30000" dirty="0" smtClean="0"/>
              <a:t>th</a:t>
            </a:r>
            <a:r>
              <a:rPr lang="en-US" baseline="0" dirty="0" smtClean="0"/>
              <a:t> Grade.</a:t>
            </a:r>
          </a:p>
          <a:p>
            <a:endParaRPr lang="en-US" baseline="0" dirty="0" smtClean="0"/>
          </a:p>
          <a:p>
            <a:r>
              <a:rPr lang="en-US" baseline="0" dirty="0" smtClean="0"/>
              <a:t>(1 min.)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1</a:t>
            </a:fld>
            <a:endParaRPr lang="en-US"/>
          </a:p>
        </p:txBody>
      </p:sp>
    </p:spTree>
    <p:extLst>
      <p:ext uri="{BB962C8B-B14F-4D97-AF65-F5344CB8AC3E}">
        <p14:creationId xmlns:p14="http://schemas.microsoft.com/office/powerpoint/2010/main" val="3218349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endParaRPr lang="en-US" dirty="0" smtClean="0"/>
          </a:p>
          <a:p>
            <a:r>
              <a:rPr lang="en-US" dirty="0" smtClean="0"/>
              <a:t>Click</a:t>
            </a:r>
            <a:r>
              <a:rPr lang="en-US" baseline="0" dirty="0" smtClean="0"/>
              <a:t> to problem again.</a:t>
            </a:r>
          </a:p>
          <a:p>
            <a:endParaRPr lang="en-US" baseline="0" dirty="0" smtClean="0"/>
          </a:p>
          <a:p>
            <a:r>
              <a:rPr lang="en-US" baseline="0" dirty="0" smtClean="0"/>
              <a:t>(5 seconds)</a:t>
            </a:r>
          </a:p>
          <a:p>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10</a:t>
            </a:fld>
            <a:endParaRPr lang="en-US"/>
          </a:p>
        </p:txBody>
      </p:sp>
    </p:spTree>
    <p:extLst>
      <p:ext uri="{BB962C8B-B14F-4D97-AF65-F5344CB8AC3E}">
        <p14:creationId xmlns:p14="http://schemas.microsoft.com/office/powerpoint/2010/main" val="259108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Say: </a:t>
            </a:r>
            <a:r>
              <a:rPr lang="en-US" dirty="0" smtClean="0"/>
              <a:t>Please solve</a:t>
            </a:r>
            <a:r>
              <a:rPr lang="en-US" baseline="0" dirty="0" smtClean="0"/>
              <a:t> the problem mentally.</a:t>
            </a:r>
            <a:endParaRPr lang="en-US" dirty="0" smtClean="0"/>
          </a:p>
          <a:p>
            <a:endParaRPr lang="en-US" dirty="0" smtClean="0"/>
          </a:p>
          <a:p>
            <a:r>
              <a:rPr lang="en-US" dirty="0" smtClean="0"/>
              <a:t>Give the participants a few</a:t>
            </a:r>
            <a:r>
              <a:rPr lang="en-US" baseline="0" dirty="0" smtClean="0"/>
              <a:t> minutes to solve the problem mentally.</a:t>
            </a:r>
          </a:p>
          <a:p>
            <a:endParaRPr lang="en-US" baseline="0" dirty="0" smtClean="0"/>
          </a:p>
          <a:p>
            <a:r>
              <a:rPr lang="en-US" baseline="0" dirty="0" smtClean="0"/>
              <a:t>(3-4 min.)</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11</a:t>
            </a:fld>
            <a:endParaRPr lang="en-US"/>
          </a:p>
        </p:txBody>
      </p:sp>
    </p:spTree>
    <p:extLst>
      <p:ext uri="{BB962C8B-B14F-4D97-AF65-F5344CB8AC3E}">
        <p14:creationId xmlns:p14="http://schemas.microsoft.com/office/powerpoint/2010/main" val="55257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endParaRPr lang="en-US" dirty="0" smtClean="0"/>
          </a:p>
          <a:p>
            <a:r>
              <a:rPr lang="en-US" b="1" u="sng" dirty="0" smtClean="0"/>
              <a:t>Say:</a:t>
            </a:r>
            <a:r>
              <a:rPr lang="en-US" b="1" u="sng" baseline="0" dirty="0" smtClean="0"/>
              <a:t> </a:t>
            </a:r>
            <a:r>
              <a:rPr lang="en-US" dirty="0" smtClean="0"/>
              <a:t>This</a:t>
            </a:r>
            <a:r>
              <a:rPr lang="en-US" baseline="0" dirty="0" smtClean="0"/>
              <a:t> action lets the teacher know students have solved the problem mentally and are ready to share strategies.</a:t>
            </a:r>
          </a:p>
          <a:p>
            <a:endParaRPr lang="en-US" baseline="0" dirty="0" smtClean="0"/>
          </a:p>
          <a:p>
            <a:r>
              <a:rPr lang="en-US" baseline="0" dirty="0" smtClean="0"/>
              <a:t>(30 seconds)</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12</a:t>
            </a:fld>
            <a:endParaRPr lang="en-US"/>
          </a:p>
        </p:txBody>
      </p:sp>
    </p:spTree>
    <p:extLst>
      <p:ext uri="{BB962C8B-B14F-4D97-AF65-F5344CB8AC3E}">
        <p14:creationId xmlns:p14="http://schemas.microsoft.com/office/powerpoint/2010/main" val="259108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Say:</a:t>
            </a:r>
            <a:r>
              <a:rPr lang="en-US" b="1" u="sng" baseline="0" dirty="0" smtClean="0"/>
              <a:t> </a:t>
            </a:r>
            <a:r>
              <a:rPr lang="en-US" baseline="0" dirty="0" smtClean="0"/>
              <a:t>At this point, students will raise their hand if they want to share. </a:t>
            </a:r>
            <a:r>
              <a:rPr lang="en-US" dirty="0" smtClean="0"/>
              <a:t>Would anyone like</a:t>
            </a:r>
            <a:r>
              <a:rPr lang="en-US" baseline="0" dirty="0" smtClean="0"/>
              <a:t> to share their answers?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Record possible answers on the board/chart paper. Accept all answers.</a:t>
            </a:r>
          </a:p>
          <a:p>
            <a:endParaRPr lang="en-US" baseline="0" dirty="0" smtClean="0"/>
          </a:p>
          <a:p>
            <a:r>
              <a:rPr lang="en-US" baseline="0" dirty="0" smtClean="0"/>
              <a:t>(1 min.)</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13</a:t>
            </a:fld>
            <a:endParaRPr lang="en-US"/>
          </a:p>
        </p:txBody>
      </p:sp>
    </p:spTree>
    <p:extLst>
      <p:ext uri="{BB962C8B-B14F-4D97-AF65-F5344CB8AC3E}">
        <p14:creationId xmlns:p14="http://schemas.microsoft.com/office/powerpoint/2010/main" val="2591089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Read slide</a:t>
            </a:r>
          </a:p>
          <a:p>
            <a:endParaRPr lang="en-US" dirty="0" smtClean="0"/>
          </a:p>
          <a:p>
            <a:r>
              <a:rPr lang="en-US" b="1" u="sng" dirty="0" smtClean="0"/>
              <a:t>Say:</a:t>
            </a:r>
            <a:r>
              <a:rPr lang="en-US" b="1" u="sng" baseline="0" dirty="0" smtClean="0"/>
              <a:t> </a:t>
            </a:r>
            <a:r>
              <a:rPr lang="en-US" baseline="0" dirty="0" smtClean="0"/>
              <a:t>Now that your students have shared possible answers, they would be asked to share their strategies.  So you might say, “</a:t>
            </a:r>
            <a:r>
              <a:rPr lang="en-US" dirty="0" smtClean="0"/>
              <a:t>Ok, now</a:t>
            </a:r>
            <a:r>
              <a:rPr lang="en-US" baseline="0" dirty="0" smtClean="0"/>
              <a:t> that we have a possible answer(s), who would like to share their strategies?”</a:t>
            </a:r>
          </a:p>
          <a:p>
            <a:endParaRPr lang="en-US" baseline="0" dirty="0" smtClean="0"/>
          </a:p>
          <a:p>
            <a:r>
              <a:rPr lang="en-US" b="1" u="sng" baseline="0" dirty="0" smtClean="0"/>
              <a:t>Say: </a:t>
            </a:r>
            <a:r>
              <a:rPr lang="en-US" baseline="0" dirty="0" smtClean="0"/>
              <a:t>As the students share their strategy, the teacher will scribe their thinking and ask clarifying/probing questions if needed.</a:t>
            </a:r>
          </a:p>
          <a:p>
            <a:endParaRPr lang="en-US" baseline="0" dirty="0" smtClean="0"/>
          </a:p>
          <a:p>
            <a:r>
              <a:rPr lang="en-US" baseline="0" dirty="0" smtClean="0"/>
              <a:t>Pick a participant or 2 to share their strategy, while the presenter scribes.</a:t>
            </a:r>
          </a:p>
          <a:p>
            <a:endParaRPr lang="en-US" baseline="0" dirty="0" smtClean="0"/>
          </a:p>
          <a:p>
            <a:r>
              <a:rPr lang="en-US" b="1" u="sng" baseline="0" dirty="0" smtClean="0"/>
              <a:t>Say: </a:t>
            </a:r>
            <a:r>
              <a:rPr lang="en-US" b="0" u="none" baseline="0" dirty="0" smtClean="0"/>
              <a:t>Those are the five steps to completing number talks. Any questions?</a:t>
            </a:r>
            <a:endParaRPr lang="en-US" b="1" u="sng" baseline="0" dirty="0" smtClean="0"/>
          </a:p>
          <a:p>
            <a:endParaRPr lang="en-US" baseline="0" dirty="0" smtClean="0"/>
          </a:p>
          <a:p>
            <a:r>
              <a:rPr lang="en-US" baseline="0" dirty="0" smtClean="0"/>
              <a:t>(6-7  min.)</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14</a:t>
            </a:fld>
            <a:endParaRPr lang="en-US"/>
          </a:p>
        </p:txBody>
      </p:sp>
    </p:spTree>
    <p:extLst>
      <p:ext uri="{BB962C8B-B14F-4D97-AF65-F5344CB8AC3E}">
        <p14:creationId xmlns:p14="http://schemas.microsoft.com/office/powerpoint/2010/main" val="259108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smtClean="0"/>
          </a:p>
          <a:p>
            <a:r>
              <a:rPr lang="en-US" b="1" u="sng" dirty="0" smtClean="0"/>
              <a:t>Say: </a:t>
            </a:r>
            <a:r>
              <a:rPr lang="en-US" b="0" u="none" dirty="0" smtClean="0"/>
              <a:t>You</a:t>
            </a:r>
            <a:r>
              <a:rPr lang="en-US" b="0" u="none" baseline="0" dirty="0" smtClean="0"/>
              <a:t> are probably all ready for a BRAIN BREAK after all that information! </a:t>
            </a:r>
            <a:r>
              <a:rPr lang="en-US" dirty="0" smtClean="0"/>
              <a:t>We’d like to teach you a new</a:t>
            </a:r>
            <a:r>
              <a:rPr lang="en-US" baseline="0" dirty="0" smtClean="0"/>
              <a:t> BRAIN BREAK today called “Body Rock, Paper, Scissors.” Basically it’s a game of rock, paper, scissors, but using body movements instead of just hand movements. Please stand up and push in your chairs.”</a:t>
            </a:r>
          </a:p>
          <a:p>
            <a:endParaRPr lang="en-US" baseline="0" dirty="0" smtClean="0"/>
          </a:p>
          <a:p>
            <a:r>
              <a:rPr lang="en-US" baseline="0" dirty="0" smtClean="0"/>
              <a:t>&lt;Presenters will show the audience the movement for rock (crouch down), paper (hands out star), scissors (split legs).&gt;</a:t>
            </a:r>
          </a:p>
          <a:p>
            <a:endParaRPr lang="en-US" baseline="0" dirty="0" smtClean="0"/>
          </a:p>
          <a:p>
            <a:r>
              <a:rPr lang="en-US" b="1" u="sng" baseline="0" dirty="0" smtClean="0"/>
              <a:t>Say: </a:t>
            </a:r>
            <a:r>
              <a:rPr lang="en-US" baseline="0" dirty="0" smtClean="0"/>
              <a:t>Find a partner and try best of out 3 for BODY Rock, Paper, Scissors.</a:t>
            </a:r>
          </a:p>
          <a:p>
            <a:endParaRPr lang="en-US" dirty="0" smtClean="0"/>
          </a:p>
          <a:p>
            <a:r>
              <a:rPr lang="en-US" dirty="0" smtClean="0"/>
              <a:t>(3 min)</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15</a:t>
            </a:fld>
            <a:endParaRPr lang="en-US"/>
          </a:p>
        </p:txBody>
      </p:sp>
    </p:spTree>
    <p:extLst>
      <p:ext uri="{BB962C8B-B14F-4D97-AF65-F5344CB8AC3E}">
        <p14:creationId xmlns:p14="http://schemas.microsoft.com/office/powerpoint/2010/main" val="231614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dirty="0" smtClean="0"/>
          </a:p>
          <a:p>
            <a:r>
              <a:rPr lang="en-US" b="1" u="sng" dirty="0" smtClean="0"/>
              <a:t>Say:</a:t>
            </a:r>
            <a:r>
              <a:rPr lang="en-US" b="1" u="sng" baseline="0" dirty="0" smtClean="0"/>
              <a:t> </a:t>
            </a:r>
            <a:r>
              <a:rPr lang="en-US" baseline="0" dirty="0" smtClean="0"/>
              <a:t>For the next portion of our presentation, we will be watching some videos of actual Number Talks in each grade level. While watching, we would like you to jot down some notes on your notes page. We will discuss our observations after each video.</a:t>
            </a:r>
          </a:p>
          <a:p>
            <a:endParaRPr lang="en-US" baseline="0" dirty="0" smtClean="0"/>
          </a:p>
          <a:p>
            <a:r>
              <a:rPr lang="en-US" baseline="0" dirty="0" smtClean="0"/>
              <a:t>&lt;Pass out notes page&gt;</a:t>
            </a:r>
          </a:p>
          <a:p>
            <a:endParaRPr lang="en-US" baseline="0" dirty="0" smtClean="0"/>
          </a:p>
          <a:p>
            <a:r>
              <a:rPr lang="en-US" baseline="0" dirty="0" smtClean="0"/>
              <a:t>Play Kindergarten Clip K.1 – 10 Frames and Dot Cards (5:38)</a:t>
            </a:r>
          </a:p>
          <a:p>
            <a:endParaRPr lang="en-US" baseline="0" dirty="0" smtClean="0"/>
          </a:p>
          <a:p>
            <a:r>
              <a:rPr lang="en-US" baseline="0" dirty="0" smtClean="0"/>
              <a:t>&lt;Click to reveal discussion questions.&gt;</a:t>
            </a:r>
          </a:p>
          <a:p>
            <a:endParaRPr lang="en-US" baseline="0" dirty="0" smtClean="0"/>
          </a:p>
          <a:p>
            <a:endParaRPr lang="en-US" baseline="0" dirty="0" smtClean="0"/>
          </a:p>
          <a:p>
            <a:r>
              <a:rPr lang="en-US" b="1" u="sng" baseline="0" dirty="0" smtClean="0"/>
              <a:t>Say: </a:t>
            </a:r>
            <a:r>
              <a:rPr lang="en-US" baseline="0" dirty="0" smtClean="0"/>
              <a:t>Please discuss the questions on the slide with your table. (1 min.)</a:t>
            </a:r>
          </a:p>
          <a:p>
            <a:endParaRPr lang="en-US" baseline="0" dirty="0" smtClean="0"/>
          </a:p>
          <a:p>
            <a:r>
              <a:rPr lang="en-US" baseline="0" dirty="0" smtClean="0"/>
              <a:t>Share out (1 min.)</a:t>
            </a:r>
          </a:p>
          <a:p>
            <a:endParaRPr lang="en-US" baseline="0" dirty="0" smtClean="0"/>
          </a:p>
          <a:p>
            <a:r>
              <a:rPr lang="en-US" baseline="0" dirty="0" smtClean="0"/>
              <a:t>Total Time (8-9 min)</a:t>
            </a:r>
          </a:p>
          <a:p>
            <a:endParaRPr lang="en-US" baseline="0" dirty="0" smtClean="0"/>
          </a:p>
        </p:txBody>
      </p:sp>
      <p:sp>
        <p:nvSpPr>
          <p:cNvPr id="4" name="Slide Number Placeholder 3"/>
          <p:cNvSpPr>
            <a:spLocks noGrp="1"/>
          </p:cNvSpPr>
          <p:nvPr>
            <p:ph type="sldNum" sz="quarter" idx="10"/>
          </p:nvPr>
        </p:nvSpPr>
        <p:spPr/>
        <p:txBody>
          <a:bodyPr/>
          <a:lstStyle/>
          <a:p>
            <a:fld id="{99942BCC-2AFD-404B-8922-9BAF554C462F}" type="slidenum">
              <a:rPr lang="en-US" smtClean="0"/>
              <a:t>16</a:t>
            </a:fld>
            <a:endParaRPr lang="en-US"/>
          </a:p>
        </p:txBody>
      </p:sp>
    </p:spTree>
    <p:extLst>
      <p:ext uri="{BB962C8B-B14F-4D97-AF65-F5344CB8AC3E}">
        <p14:creationId xmlns:p14="http://schemas.microsoft.com/office/powerpoint/2010/main" val="831279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Say: </a:t>
            </a:r>
            <a:r>
              <a:rPr lang="en-US" baseline="0" dirty="0" smtClean="0"/>
              <a:t>We will now look at an example of a first grade number talk.</a:t>
            </a:r>
          </a:p>
          <a:p>
            <a:endParaRPr lang="en-US" baseline="0" dirty="0" smtClean="0"/>
          </a:p>
          <a:p>
            <a:r>
              <a:rPr lang="en-US" baseline="0" dirty="0" smtClean="0"/>
              <a:t>Play Second Grade Clip 2.1 – 10 Frames 8+6 (4:40)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 to reveal discussion questions.&gt;</a:t>
            </a:r>
          </a:p>
          <a:p>
            <a:endParaRPr lang="en-US" baseline="0" dirty="0" smtClean="0"/>
          </a:p>
          <a:p>
            <a:endParaRPr lang="en-US" baseline="0" dirty="0" smtClean="0"/>
          </a:p>
          <a:p>
            <a:r>
              <a:rPr lang="en-US" b="1" u="sng" baseline="0" dirty="0" smtClean="0"/>
              <a:t>Say: </a:t>
            </a:r>
            <a:r>
              <a:rPr lang="en-US" baseline="0" dirty="0" smtClean="0"/>
              <a:t>Please discuss the questions on the slide with your table. (1 min.)</a:t>
            </a:r>
          </a:p>
          <a:p>
            <a:endParaRPr lang="en-US" baseline="0" dirty="0" smtClean="0"/>
          </a:p>
          <a:p>
            <a:r>
              <a:rPr lang="en-US" baseline="0" dirty="0" smtClean="0"/>
              <a:t>Share out (1 min.)</a:t>
            </a:r>
          </a:p>
          <a:p>
            <a:endParaRPr lang="en-US" baseline="0" dirty="0" smtClean="0"/>
          </a:p>
          <a:p>
            <a:r>
              <a:rPr lang="en-US" baseline="0" dirty="0" smtClean="0"/>
              <a:t>Total Time (7-8 min.)</a:t>
            </a:r>
          </a:p>
          <a:p>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17</a:t>
            </a:fld>
            <a:endParaRPr lang="en-US"/>
          </a:p>
        </p:txBody>
      </p:sp>
    </p:spTree>
    <p:extLst>
      <p:ext uri="{BB962C8B-B14F-4D97-AF65-F5344CB8AC3E}">
        <p14:creationId xmlns:p14="http://schemas.microsoft.com/office/powerpoint/2010/main" val="4169791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Say: </a:t>
            </a:r>
            <a:r>
              <a:rPr lang="en-US" baseline="0" dirty="0" smtClean="0"/>
              <a:t>We will now look at an example of a second grade number talk.</a:t>
            </a:r>
          </a:p>
          <a:p>
            <a:endParaRPr lang="en-US" baseline="0" dirty="0" smtClean="0"/>
          </a:p>
          <a:p>
            <a:r>
              <a:rPr lang="en-US" baseline="0" dirty="0" smtClean="0"/>
              <a:t>Play Second Grade Clip 2.3 – 26 + 27 (2:10)</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 to reveal discussion questions.&gt;</a:t>
            </a:r>
          </a:p>
          <a:p>
            <a:endParaRPr lang="en-US" baseline="0" dirty="0" smtClean="0"/>
          </a:p>
          <a:p>
            <a:endParaRPr lang="en-US" baseline="0" dirty="0" smtClean="0"/>
          </a:p>
          <a:p>
            <a:r>
              <a:rPr lang="en-US" b="1" u="sng" baseline="0" dirty="0" smtClean="0"/>
              <a:t>Say: </a:t>
            </a:r>
            <a:r>
              <a:rPr lang="en-US" baseline="0" dirty="0" smtClean="0"/>
              <a:t>Please discuss the questions on the slide with your table. (1 min.)</a:t>
            </a:r>
          </a:p>
          <a:p>
            <a:endParaRPr lang="en-US" baseline="0" dirty="0" smtClean="0"/>
          </a:p>
          <a:p>
            <a:r>
              <a:rPr lang="en-US" baseline="0" dirty="0" smtClean="0"/>
              <a:t>Share out (1 min.)</a:t>
            </a:r>
          </a:p>
          <a:p>
            <a:endParaRPr lang="en-US" baseline="0" dirty="0" smtClean="0"/>
          </a:p>
          <a:p>
            <a:r>
              <a:rPr lang="en-US" baseline="0" dirty="0" smtClean="0"/>
              <a:t>Total Time (4-5 min.)</a:t>
            </a:r>
          </a:p>
          <a:p>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18</a:t>
            </a:fld>
            <a:endParaRPr lang="en-US"/>
          </a:p>
        </p:txBody>
      </p:sp>
    </p:spTree>
    <p:extLst>
      <p:ext uri="{BB962C8B-B14F-4D97-AF65-F5344CB8AC3E}">
        <p14:creationId xmlns:p14="http://schemas.microsoft.com/office/powerpoint/2010/main" val="1876240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Say: </a:t>
            </a:r>
            <a:r>
              <a:rPr lang="en-US" baseline="0" dirty="0" smtClean="0"/>
              <a:t>We will now look at an example of a third grade number talk.</a:t>
            </a:r>
          </a:p>
          <a:p>
            <a:endParaRPr lang="en-US" baseline="0" dirty="0" smtClean="0"/>
          </a:p>
          <a:p>
            <a:r>
              <a:rPr lang="en-US" baseline="0" dirty="0" smtClean="0"/>
              <a:t>Play Third Grade Clip 3.6 – 4 x 7, 2 x 14 (5:38)</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 to reveal discussion questions.&gt;</a:t>
            </a:r>
          </a:p>
          <a:p>
            <a:endParaRPr lang="en-US" baseline="0" dirty="0" smtClean="0"/>
          </a:p>
          <a:p>
            <a:r>
              <a:rPr lang="en-US" b="1" u="sng" baseline="0" dirty="0" smtClean="0"/>
              <a:t>Say: </a:t>
            </a:r>
            <a:r>
              <a:rPr lang="en-US" baseline="0" dirty="0" smtClean="0"/>
              <a:t>Please discuss the questions on the slide with your table. (1 min.)</a:t>
            </a:r>
          </a:p>
          <a:p>
            <a:endParaRPr lang="en-US" baseline="0" dirty="0" smtClean="0"/>
          </a:p>
          <a:p>
            <a:r>
              <a:rPr lang="en-US" baseline="0" dirty="0" smtClean="0"/>
              <a:t>Share out (1 min.)</a:t>
            </a:r>
          </a:p>
          <a:p>
            <a:endParaRPr lang="en-US" baseline="0" dirty="0" smtClean="0"/>
          </a:p>
          <a:p>
            <a:r>
              <a:rPr lang="en-US" baseline="0" dirty="0" smtClean="0"/>
              <a:t>Total Time (6-7 min.)</a:t>
            </a:r>
          </a:p>
          <a:p>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19</a:t>
            </a:fld>
            <a:endParaRPr lang="en-US"/>
          </a:p>
        </p:txBody>
      </p:sp>
    </p:spTree>
    <p:extLst>
      <p:ext uri="{BB962C8B-B14F-4D97-AF65-F5344CB8AC3E}">
        <p14:creationId xmlns:p14="http://schemas.microsoft.com/office/powerpoint/2010/main" val="301158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Say: </a:t>
            </a:r>
            <a:r>
              <a:rPr lang="en-US" dirty="0" smtClean="0"/>
              <a:t>Please read the quote on the screen and think about</a:t>
            </a:r>
            <a:r>
              <a:rPr lang="en-US" baseline="0" dirty="0" smtClean="0"/>
              <a:t> the relevance this quote has in today’s math instruction.</a:t>
            </a:r>
          </a:p>
          <a:p>
            <a:r>
              <a:rPr lang="en-US" baseline="0" dirty="0" smtClean="0"/>
              <a:t>&lt;click for OLD SCHOOL problem solving example&gt;</a:t>
            </a:r>
          </a:p>
          <a:p>
            <a:endParaRPr lang="en-US" baseline="0" dirty="0" smtClean="0"/>
          </a:p>
          <a:p>
            <a:r>
              <a:rPr lang="en-US" baseline="0" dirty="0" smtClean="0"/>
              <a:t>&lt;Click to display question.&gt;</a:t>
            </a:r>
          </a:p>
          <a:p>
            <a:r>
              <a:rPr lang="en-US" b="1" u="sng" baseline="0" dirty="0" smtClean="0"/>
              <a:t>Say: </a:t>
            </a:r>
            <a:r>
              <a:rPr lang="en-US" baseline="0" dirty="0" smtClean="0"/>
              <a:t>How has your instruction in math changed as a result of the Common Core standards?</a:t>
            </a:r>
          </a:p>
          <a:p>
            <a:endParaRPr lang="en-US" baseline="0" dirty="0" smtClean="0"/>
          </a:p>
          <a:p>
            <a:r>
              <a:rPr lang="en-US" baseline="0" dirty="0" smtClean="0"/>
              <a:t>Share out.</a:t>
            </a:r>
          </a:p>
          <a:p>
            <a:endParaRPr lang="en-US" baseline="0" dirty="0" smtClean="0"/>
          </a:p>
          <a:p>
            <a:r>
              <a:rPr lang="en-US" baseline="0" dirty="0" smtClean="0"/>
              <a:t>(2 min.)</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2</a:t>
            </a:fld>
            <a:endParaRPr lang="en-US"/>
          </a:p>
        </p:txBody>
      </p:sp>
    </p:spTree>
    <p:extLst>
      <p:ext uri="{BB962C8B-B14F-4D97-AF65-F5344CB8AC3E}">
        <p14:creationId xmlns:p14="http://schemas.microsoft.com/office/powerpoint/2010/main" val="458761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Say: </a:t>
            </a:r>
            <a:r>
              <a:rPr lang="en-US" baseline="0" dirty="0" smtClean="0"/>
              <a:t>We will now look at an example of a fourth grade number talk. As seen in the preview, Diana is conducting a number talk with her students highlighting the “partial products” strategy. Diana is a second year teacher who has embraced number talks in her classroom.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Play Diana video – </a:t>
            </a:r>
            <a:r>
              <a:rPr lang="en-US" b="1" u="none" baseline="0" dirty="0" smtClean="0"/>
              <a:t> GO TO PZ12.ORG to ACCESS VIDEO – </a:t>
            </a:r>
            <a:r>
              <a:rPr lang="en-US" b="1" u="none" baseline="0" smtClean="0"/>
              <a:t>UNDER RESOURCES&gt;MATH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none" baseline="0" dirty="0" smtClean="0"/>
          </a:p>
          <a:p>
            <a:r>
              <a:rPr lang="en-US" baseline="0" dirty="0" smtClean="0"/>
              <a:t>3 x 26, 6 x 26, 9 x 26 </a:t>
            </a:r>
            <a:r>
              <a:rPr lang="en-US" b="0" u="none" baseline="0" dirty="0" smtClean="0"/>
              <a:t> (6 min.)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 to reveal discussion questions.&gt;</a:t>
            </a:r>
          </a:p>
          <a:p>
            <a:endParaRPr lang="en-US" baseline="0" dirty="0" smtClean="0"/>
          </a:p>
          <a:p>
            <a:r>
              <a:rPr lang="en-US" b="1" u="sng" baseline="0" dirty="0" smtClean="0"/>
              <a:t>Say: </a:t>
            </a:r>
            <a:r>
              <a:rPr lang="en-US" baseline="0" dirty="0" smtClean="0"/>
              <a:t>Please discuss the questions on the slide with your table. (1 min.)</a:t>
            </a:r>
          </a:p>
          <a:p>
            <a:endParaRPr lang="en-US" baseline="0" dirty="0" smtClean="0"/>
          </a:p>
          <a:p>
            <a:r>
              <a:rPr lang="en-US" baseline="0" dirty="0" smtClean="0"/>
              <a:t>Share out (1 min.)</a:t>
            </a:r>
          </a:p>
          <a:p>
            <a:endParaRPr lang="en-US" baseline="0" dirty="0" smtClean="0"/>
          </a:p>
          <a:p>
            <a:r>
              <a:rPr lang="en-US" baseline="0" dirty="0" smtClean="0"/>
              <a:t>Total Time (10 - 12 min.)????? (depends on length of Diana’s video)</a:t>
            </a:r>
          </a:p>
          <a:p>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20</a:t>
            </a:fld>
            <a:endParaRPr lang="en-US"/>
          </a:p>
        </p:txBody>
      </p:sp>
    </p:spTree>
    <p:extLst>
      <p:ext uri="{BB962C8B-B14F-4D97-AF65-F5344CB8AC3E}">
        <p14:creationId xmlns:p14="http://schemas.microsoft.com/office/powerpoint/2010/main" val="801802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Say: </a:t>
            </a:r>
            <a:r>
              <a:rPr lang="en-US" b="0" u="none" baseline="0" dirty="0" smtClean="0"/>
              <a:t>Lastly, w</a:t>
            </a:r>
            <a:r>
              <a:rPr lang="en-US" baseline="0" dirty="0" smtClean="0"/>
              <a:t>e will now look at an example of a fifth grade number talk.</a:t>
            </a:r>
          </a:p>
          <a:p>
            <a:endParaRPr lang="en-US" baseline="0" dirty="0" smtClean="0"/>
          </a:p>
          <a:p>
            <a:r>
              <a:rPr lang="en-US" baseline="0" dirty="0" smtClean="0"/>
              <a:t>Play Fifth Grade Clip 5.3 – 16 x 35 (3:48)</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 to reveal discussion questions.&gt;</a:t>
            </a:r>
          </a:p>
          <a:p>
            <a:endParaRPr lang="en-US" baseline="0" dirty="0" smtClean="0"/>
          </a:p>
          <a:p>
            <a:r>
              <a:rPr lang="en-US" b="1" u="sng" baseline="0" dirty="0" smtClean="0"/>
              <a:t>Say: </a:t>
            </a:r>
            <a:r>
              <a:rPr lang="en-US" baseline="0" dirty="0" smtClean="0"/>
              <a:t>Please discuss the questions on the slide with your table. (1 min.)</a:t>
            </a:r>
          </a:p>
          <a:p>
            <a:endParaRPr lang="en-US" baseline="0" dirty="0" smtClean="0"/>
          </a:p>
          <a:p>
            <a:r>
              <a:rPr lang="en-US" baseline="0" dirty="0" smtClean="0"/>
              <a:t>Share out (1 min.)</a:t>
            </a:r>
          </a:p>
          <a:p>
            <a:endParaRPr lang="en-US" baseline="0" dirty="0" smtClean="0"/>
          </a:p>
          <a:p>
            <a:r>
              <a:rPr lang="en-US" baseline="0" dirty="0" smtClean="0"/>
              <a:t>Total Time (4 min.)</a:t>
            </a:r>
          </a:p>
          <a:p>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21</a:t>
            </a:fld>
            <a:endParaRPr lang="en-US"/>
          </a:p>
        </p:txBody>
      </p:sp>
    </p:spTree>
    <p:extLst>
      <p:ext uri="{BB962C8B-B14F-4D97-AF65-F5344CB8AC3E}">
        <p14:creationId xmlns:p14="http://schemas.microsoft.com/office/powerpoint/2010/main" val="4062509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Say: </a:t>
            </a:r>
            <a:r>
              <a:rPr lang="en-US" dirty="0" smtClean="0"/>
              <a:t>Before</a:t>
            </a:r>
            <a:r>
              <a:rPr lang="en-US" baseline="0" dirty="0" smtClean="0"/>
              <a:t> we take a well-deserved break, we would like to hear your thoughts regarding number talks. The structure we will use in called “Compass Points.” It is a routine for exploring ideas from the book </a:t>
            </a:r>
            <a:r>
              <a:rPr lang="en-US" b="1" u="sng" baseline="0" dirty="0" smtClean="0"/>
              <a:t>Making Thinking Visible.</a:t>
            </a:r>
            <a:r>
              <a:rPr lang="en-US" b="0" u="none" baseline="0" dirty="0" smtClean="0"/>
              <a:t>  This activity allows groups of learners to consider an idea or proposition from different angles. By exploring issues from multiple perspectives and identifying areas where more information is needed, individuals can avoid rushing to judgment. </a:t>
            </a:r>
          </a:p>
          <a:p>
            <a:endParaRPr lang="en-US" b="0" u="none" baseline="0" dirty="0" smtClean="0"/>
          </a:p>
          <a:p>
            <a:r>
              <a:rPr lang="en-US" b="0" u="none" baseline="0" dirty="0" smtClean="0"/>
              <a:t>To set this up for students, you place chart paper, one for each compass point, around the room. </a:t>
            </a:r>
            <a:r>
              <a:rPr lang="en-US" b="0" u="none" baseline="0" dirty="0" err="1" smtClean="0"/>
              <a:t>Lavel</a:t>
            </a:r>
            <a:r>
              <a:rPr lang="en-US" b="0" u="none" baseline="0" dirty="0" smtClean="0"/>
              <a:t> them with one of the letters denoting the compass points. Distribute sticky notes for students to write their ideas on.</a:t>
            </a:r>
          </a:p>
          <a:p>
            <a:endParaRPr lang="en-US" b="0" u="none" baseline="0" dirty="0" smtClean="0"/>
          </a:p>
          <a:p>
            <a:r>
              <a:rPr lang="en-US" b="1" u="sng" baseline="0" dirty="0" smtClean="0"/>
              <a:t>Say: </a:t>
            </a:r>
            <a:r>
              <a:rPr lang="en-US" b="0" u="none" baseline="0" dirty="0" smtClean="0"/>
              <a:t>Before going on break, please consider your excitements about using number talks, your worries about implementing them, your needs in order to be successful, and your stance on the idea, steps you will take, or suggestions for teachers. After contributing a sticky note for each compass point, feel free to take a break and be back by ____________. Give about 20 minutes for whatever time it is on the clock right now. (5 min for </a:t>
            </a:r>
            <a:r>
              <a:rPr lang="en-US" b="0" u="none" baseline="0" dirty="0" err="1" smtClean="0"/>
              <a:t>stickies</a:t>
            </a:r>
            <a:r>
              <a:rPr lang="en-US" b="0" u="none" baseline="0" dirty="0" smtClean="0"/>
              <a:t>, 15 min for break).</a:t>
            </a:r>
          </a:p>
          <a:p>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22</a:t>
            </a:fld>
            <a:endParaRPr lang="en-US"/>
          </a:p>
        </p:txBody>
      </p:sp>
    </p:spTree>
    <p:extLst>
      <p:ext uri="{BB962C8B-B14F-4D97-AF65-F5344CB8AC3E}">
        <p14:creationId xmlns:p14="http://schemas.microsoft.com/office/powerpoint/2010/main" val="2814058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r>
              <a:rPr lang="en-US" baseline="0" dirty="0" smtClean="0"/>
              <a:t> for completing </a:t>
            </a:r>
            <a:r>
              <a:rPr lang="en-US" baseline="0" dirty="0" err="1" smtClean="0"/>
              <a:t>stickies</a:t>
            </a:r>
            <a:endParaRPr lang="en-US" baseline="0" dirty="0" smtClean="0"/>
          </a:p>
          <a:p>
            <a:r>
              <a:rPr lang="en-US" baseline="0" dirty="0" smtClean="0"/>
              <a:t>15 min for break!</a:t>
            </a:r>
          </a:p>
          <a:p>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23</a:t>
            </a:fld>
            <a:endParaRPr lang="en-US"/>
          </a:p>
        </p:txBody>
      </p:sp>
    </p:spTree>
    <p:extLst>
      <p:ext uri="{BB962C8B-B14F-4D97-AF65-F5344CB8AC3E}">
        <p14:creationId xmlns:p14="http://schemas.microsoft.com/office/powerpoint/2010/main" val="3089019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smtClean="0"/>
          </a:p>
          <a:p>
            <a:r>
              <a:rPr lang="en-US" b="1" u="sng" dirty="0" smtClean="0"/>
              <a:t>Say: </a:t>
            </a:r>
            <a:r>
              <a:rPr lang="en-US" dirty="0" smtClean="0"/>
              <a:t>For</a:t>
            </a:r>
            <a:r>
              <a:rPr lang="en-US" baseline="0" dirty="0" smtClean="0"/>
              <a:t> the last hour before lunch, we will be looking at the Standards for Mathematical Practice and how they align with the use of Number Talks. Does anyone know where we can find this document? </a:t>
            </a:r>
          </a:p>
          <a:p>
            <a:endParaRPr lang="en-US" baseline="0" dirty="0" smtClean="0"/>
          </a:p>
          <a:p>
            <a:r>
              <a:rPr lang="en-US" baseline="0" dirty="0" smtClean="0"/>
              <a:t>&lt;Show the teachers how to access the SMP document in Curriculum Engine, under “Document View. Click the picture as it links to CE.&gt;</a:t>
            </a:r>
          </a:p>
          <a:p>
            <a:endParaRPr lang="en-US" baseline="0" dirty="0" smtClean="0"/>
          </a:p>
          <a:p>
            <a:r>
              <a:rPr lang="en-US" baseline="0" dirty="0" smtClean="0"/>
              <a:t>(2 min.)</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24</a:t>
            </a:fld>
            <a:endParaRPr lang="en-US"/>
          </a:p>
        </p:txBody>
      </p:sp>
    </p:spTree>
    <p:extLst>
      <p:ext uri="{BB962C8B-B14F-4D97-AF65-F5344CB8AC3E}">
        <p14:creationId xmlns:p14="http://schemas.microsoft.com/office/powerpoint/2010/main" val="3494196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smtClean="0"/>
          </a:p>
          <a:p>
            <a:endParaRPr lang="en-US" b="0" u="none" dirty="0" smtClean="0"/>
          </a:p>
          <a:p>
            <a:r>
              <a:rPr lang="en-US" b="1" u="sng" dirty="0" smtClean="0"/>
              <a:t>Say: </a:t>
            </a:r>
            <a:r>
              <a:rPr lang="en-US" dirty="0" smtClean="0"/>
              <a:t>In order to take a closer look</a:t>
            </a:r>
            <a:r>
              <a:rPr lang="en-US" baseline="0" dirty="0" smtClean="0"/>
              <a:t> at the 8 Standards for Mathematical Practice, we are going to assign each of you a standard to become an “expert” on. You will work with a team to read about your standard and create an anchor chart to display pertinent information. This is called the “Jigsaw” strategy and it can be used to section of different parts of text (usually non-fiction) for students to work cooperatively to read, understand, and teach their classmates.</a:t>
            </a:r>
          </a:p>
          <a:p>
            <a:endParaRPr lang="en-US" baseline="0" dirty="0" smtClean="0"/>
          </a:p>
          <a:p>
            <a:r>
              <a:rPr lang="en-US" baseline="0" dirty="0" smtClean="0"/>
              <a:t>&lt;Pass out Standards for Mathematical Practice documents to each person. Number off staff 1-8 and assign them their standard. Teachers will work together to create an anchor chart.&gt;</a:t>
            </a:r>
          </a:p>
          <a:p>
            <a:endParaRPr lang="en-US" baseline="0" dirty="0" smtClean="0"/>
          </a:p>
          <a:p>
            <a:r>
              <a:rPr lang="en-US" baseline="0" dirty="0" smtClean="0"/>
              <a:t>Circulate and assist. After about 10 minutes, begin sharing whole group.</a:t>
            </a:r>
          </a:p>
          <a:p>
            <a:endParaRPr lang="en-US" baseline="0" dirty="0" smtClean="0"/>
          </a:p>
          <a:p>
            <a:r>
              <a:rPr lang="en-US" baseline="0" dirty="0" smtClean="0"/>
              <a:t>(Roughly 35 – 40 minutes for entire activity.)</a:t>
            </a:r>
          </a:p>
        </p:txBody>
      </p:sp>
      <p:sp>
        <p:nvSpPr>
          <p:cNvPr id="4" name="Slide Number Placeholder 3"/>
          <p:cNvSpPr>
            <a:spLocks noGrp="1"/>
          </p:cNvSpPr>
          <p:nvPr>
            <p:ph type="sldNum" sz="quarter" idx="10"/>
          </p:nvPr>
        </p:nvSpPr>
        <p:spPr/>
        <p:txBody>
          <a:bodyPr/>
          <a:lstStyle/>
          <a:p>
            <a:fld id="{99942BCC-2AFD-404B-8922-9BAF554C462F}" type="slidenum">
              <a:rPr lang="en-US" smtClean="0"/>
              <a:t>25</a:t>
            </a:fld>
            <a:endParaRPr lang="en-US"/>
          </a:p>
        </p:txBody>
      </p:sp>
    </p:spTree>
    <p:extLst>
      <p:ext uri="{BB962C8B-B14F-4D97-AF65-F5344CB8AC3E}">
        <p14:creationId xmlns:p14="http://schemas.microsoft.com/office/powerpoint/2010/main" val="2781475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smtClean="0"/>
          </a:p>
          <a:p>
            <a:r>
              <a:rPr lang="en-US" b="1" u="sng" dirty="0" smtClean="0"/>
              <a:t>Say: </a:t>
            </a:r>
            <a:r>
              <a:rPr lang="en-US" b="0" u="none" baseline="0" dirty="0" smtClean="0"/>
              <a:t> Before we have you complete your “exit ticket” today, we wanted to show you a very valuable website called “Get 2 Math K-5.”</a:t>
            </a:r>
          </a:p>
          <a:p>
            <a:endParaRPr lang="en-US" b="0" u="none" baseline="0" dirty="0" smtClean="0"/>
          </a:p>
          <a:p>
            <a:r>
              <a:rPr lang="en-US" b="0" u="none" baseline="0" dirty="0" smtClean="0"/>
              <a:t>&lt;click on picture to link to website&gt;</a:t>
            </a:r>
          </a:p>
          <a:p>
            <a:endParaRPr lang="en-US" b="0" u="none" baseline="0" dirty="0" smtClean="0"/>
          </a:p>
          <a:p>
            <a:r>
              <a:rPr lang="en-US" b="0" u="none" baseline="0" dirty="0" smtClean="0"/>
              <a:t>Presenter will show the valuable resources for teachers on the website.</a:t>
            </a:r>
            <a:endParaRPr lang="en-US" b="1" u="sng" dirty="0"/>
          </a:p>
        </p:txBody>
      </p:sp>
      <p:sp>
        <p:nvSpPr>
          <p:cNvPr id="4" name="Slide Number Placeholder 3"/>
          <p:cNvSpPr>
            <a:spLocks noGrp="1"/>
          </p:cNvSpPr>
          <p:nvPr>
            <p:ph type="sldNum" sz="quarter" idx="10"/>
          </p:nvPr>
        </p:nvSpPr>
        <p:spPr/>
        <p:txBody>
          <a:bodyPr/>
          <a:lstStyle/>
          <a:p>
            <a:fld id="{99942BCC-2AFD-404B-8922-9BAF554C462F}" type="slidenum">
              <a:rPr lang="en-US" smtClean="0"/>
              <a:t>26</a:t>
            </a:fld>
            <a:endParaRPr lang="en-US"/>
          </a:p>
        </p:txBody>
      </p:sp>
    </p:spTree>
    <p:extLst>
      <p:ext uri="{BB962C8B-B14F-4D97-AF65-F5344CB8AC3E}">
        <p14:creationId xmlns:p14="http://schemas.microsoft.com/office/powerpoint/2010/main" val="629882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smtClean="0"/>
          </a:p>
          <a:p>
            <a:r>
              <a:rPr lang="en-US" b="1" u="sng" dirty="0" smtClean="0"/>
              <a:t>Say:</a:t>
            </a:r>
            <a:r>
              <a:rPr lang="en-US" b="1" u="sng" baseline="0" dirty="0" smtClean="0"/>
              <a:t> </a:t>
            </a:r>
            <a:r>
              <a:rPr lang="en-US" baseline="0" dirty="0" smtClean="0"/>
              <a:t>Your exit ticket before lunch is to consider what changes you might make in your Math instruction based on the information you learned in today’s session covering number talks and the 8 standards for mathematical practice. Please jot your thoughts on the back of your “Number Talks Notes” page.</a:t>
            </a:r>
          </a:p>
          <a:p>
            <a:endParaRPr lang="en-US" baseline="0" dirty="0" smtClean="0"/>
          </a:p>
          <a:p>
            <a:r>
              <a:rPr lang="en-US" baseline="0" dirty="0" smtClean="0"/>
              <a:t>(2 min.)</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27</a:t>
            </a:fld>
            <a:endParaRPr lang="en-US"/>
          </a:p>
        </p:txBody>
      </p:sp>
    </p:spTree>
    <p:extLst>
      <p:ext uri="{BB962C8B-B14F-4D97-AF65-F5344CB8AC3E}">
        <p14:creationId xmlns:p14="http://schemas.microsoft.com/office/powerpoint/2010/main" val="1026905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9942BCC-2AFD-404B-8922-9BAF554C462F}" type="slidenum">
              <a:rPr lang="en-US" smtClean="0"/>
              <a:t>28</a:t>
            </a:fld>
            <a:endParaRPr lang="en-US"/>
          </a:p>
        </p:txBody>
      </p:sp>
    </p:spTree>
    <p:extLst>
      <p:ext uri="{BB962C8B-B14F-4D97-AF65-F5344CB8AC3E}">
        <p14:creationId xmlns:p14="http://schemas.microsoft.com/office/powerpoint/2010/main" val="205624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Say:</a:t>
            </a:r>
            <a:r>
              <a:rPr lang="en-US" b="1" u="sng" baseline="0" dirty="0" smtClean="0"/>
              <a:t> </a:t>
            </a:r>
            <a:r>
              <a:rPr lang="en-US" dirty="0" smtClean="0"/>
              <a:t>Let’s see how</a:t>
            </a:r>
            <a:r>
              <a:rPr lang="en-US" baseline="0" dirty="0" smtClean="0"/>
              <a:t> our thinking has shifted when solving math problems. Calculate this problem mentally. Be prepared to share your strategies aloud.</a:t>
            </a:r>
          </a:p>
          <a:p>
            <a:endParaRPr lang="en-US" baseline="0" dirty="0" smtClean="0"/>
          </a:p>
          <a:p>
            <a:r>
              <a:rPr lang="en-US" baseline="0" dirty="0" smtClean="0"/>
              <a:t>(Give think time)</a:t>
            </a:r>
          </a:p>
          <a:p>
            <a:endParaRPr lang="en-US" baseline="0" dirty="0" smtClean="0"/>
          </a:p>
          <a:p>
            <a:r>
              <a:rPr lang="en-US" b="1" u="sng" baseline="0" dirty="0" smtClean="0"/>
              <a:t>Say: </a:t>
            </a:r>
            <a:r>
              <a:rPr lang="en-US" baseline="0" dirty="0" smtClean="0"/>
              <a:t>Raise your hand if you have an answer. (Retrieve possible answers).</a:t>
            </a:r>
          </a:p>
          <a:p>
            <a:endParaRPr lang="en-US" baseline="0" dirty="0" smtClean="0"/>
          </a:p>
          <a:p>
            <a:r>
              <a:rPr lang="en-US" baseline="0" dirty="0" smtClean="0"/>
              <a:t>Great! Now that we have a possible answers, let’s hear your strategies for solving this problem.</a:t>
            </a:r>
          </a:p>
          <a:p>
            <a:endParaRPr lang="en-US" baseline="0" dirty="0" smtClean="0"/>
          </a:p>
          <a:p>
            <a:r>
              <a:rPr lang="en-US" baseline="0" dirty="0" smtClean="0"/>
              <a:t>(Share strategies)</a:t>
            </a:r>
          </a:p>
          <a:p>
            <a:endParaRPr lang="en-US" baseline="0" dirty="0" smtClean="0"/>
          </a:p>
          <a:p>
            <a:r>
              <a:rPr lang="en-US" baseline="0" dirty="0" smtClean="0"/>
              <a:t>(4 min)</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3</a:t>
            </a:fld>
            <a:endParaRPr lang="en-US"/>
          </a:p>
        </p:txBody>
      </p:sp>
    </p:spTree>
    <p:extLst>
      <p:ext uri="{BB962C8B-B14F-4D97-AF65-F5344CB8AC3E}">
        <p14:creationId xmlns:p14="http://schemas.microsoft.com/office/powerpoint/2010/main" val="186994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and elaborate on the slide components.</a:t>
            </a:r>
          </a:p>
          <a:p>
            <a:endParaRPr lang="en-US" dirty="0" smtClean="0"/>
          </a:p>
          <a:p>
            <a:r>
              <a:rPr lang="en-US" b="1" u="sng" dirty="0" smtClean="0"/>
              <a:t>Say: </a:t>
            </a:r>
            <a:r>
              <a:rPr lang="en-US" dirty="0" smtClean="0"/>
              <a:t>It</a:t>
            </a:r>
            <a:r>
              <a:rPr lang="en-US" baseline="0" dirty="0" smtClean="0"/>
              <a:t> is important to understand that number talks are not a “program.” They are implemented to help support the standards you are already teaching in your classrooms. Number talks align with the NEPF as well as the 8 Standards for Mathematical Practices, which we will discuss later this morning. As a rule, limit number talks to 5-15 minutes in length.</a:t>
            </a:r>
          </a:p>
          <a:p>
            <a:endParaRPr lang="en-US" baseline="0" dirty="0" smtClean="0"/>
          </a:p>
          <a:p>
            <a:r>
              <a:rPr lang="en-US" baseline="0" dirty="0" smtClean="0"/>
              <a:t>(1 min.)</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4</a:t>
            </a:fld>
            <a:endParaRPr lang="en-US"/>
          </a:p>
        </p:txBody>
      </p:sp>
    </p:spTree>
    <p:extLst>
      <p:ext uri="{BB962C8B-B14F-4D97-AF65-F5344CB8AC3E}">
        <p14:creationId xmlns:p14="http://schemas.microsoft.com/office/powerpoint/2010/main" val="371856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Classroom Environment &amp; Community:</a:t>
            </a:r>
          </a:p>
          <a:p>
            <a:r>
              <a:rPr lang="en-US" baseline="0" dirty="0" smtClean="0"/>
              <a:t>According to Number Talks, “building a cohesive classroom community is essential for creating a safe, risk-free environment for number talks. The classroom culture should be based on acceptance and the common quest for learning and understanding.”</a:t>
            </a:r>
          </a:p>
          <a:p>
            <a:endParaRPr lang="en-US" baseline="0" dirty="0" smtClean="0"/>
          </a:p>
          <a:p>
            <a:r>
              <a:rPr lang="en-US" b="1" baseline="0" dirty="0" smtClean="0"/>
              <a:t>Classroom Discussions:</a:t>
            </a:r>
          </a:p>
          <a:p>
            <a:r>
              <a:rPr lang="en-US" baseline="0" dirty="0" smtClean="0"/>
              <a:t>Students are encourages to share their strategies, respond to others’ strategies, and justify their reasoning.</a:t>
            </a:r>
          </a:p>
          <a:p>
            <a:endParaRPr lang="en-US" baseline="0" dirty="0" smtClean="0"/>
          </a:p>
          <a:p>
            <a:r>
              <a:rPr lang="en-US" b="1" baseline="0" dirty="0" smtClean="0"/>
              <a:t>The Teacher’s Role:</a:t>
            </a:r>
          </a:p>
          <a:p>
            <a:r>
              <a:rPr lang="en-US" baseline="0" dirty="0" smtClean="0"/>
              <a:t>Number Talks allow the teacher to help students make sense of mathematics. We do this by taking the role of a facilitator, questioner, listener, and learner.</a:t>
            </a:r>
          </a:p>
          <a:p>
            <a:endParaRPr lang="en-US" baseline="0" dirty="0" smtClean="0"/>
          </a:p>
          <a:p>
            <a:r>
              <a:rPr lang="en-US" b="1" baseline="0" dirty="0" smtClean="0"/>
              <a:t>The Role of Mental Math:</a:t>
            </a:r>
          </a:p>
          <a:p>
            <a:r>
              <a:rPr lang="en-US" dirty="0" smtClean="0"/>
              <a:t>When students are asked to solve problems without paper and pencil, “they are encouraged to rely on what they know</a:t>
            </a:r>
            <a:r>
              <a:rPr lang="en-US" baseline="0" dirty="0" smtClean="0"/>
              <a:t> and understand about numbers and how they are interrelated.” (p. 13) Mental math helps students focus on number relationship and develop strategies to solve problems with computational fluency.</a:t>
            </a:r>
          </a:p>
          <a:p>
            <a:endParaRPr lang="en-US" baseline="0" dirty="0" smtClean="0"/>
          </a:p>
          <a:p>
            <a:r>
              <a:rPr lang="en-US" b="1" baseline="0" dirty="0" smtClean="0"/>
              <a:t>Purposeful Computation Strategies:</a:t>
            </a:r>
          </a:p>
          <a:p>
            <a:r>
              <a:rPr lang="en-US" baseline="0" dirty="0" smtClean="0"/>
              <a:t>According to Number Talks, “The teacher’s goals and purposes for the number talk should determine the numbers and operations that are chosen.” It is essential to plan number talks ahead of time to ensure you are designing problems that are “just right.”</a:t>
            </a:r>
          </a:p>
          <a:p>
            <a:endParaRPr lang="en-US" baseline="0" dirty="0" smtClean="0"/>
          </a:p>
          <a:p>
            <a:r>
              <a:rPr lang="en-US" baseline="0" dirty="0" smtClean="0"/>
              <a:t>(5 min.)</a:t>
            </a:r>
          </a:p>
          <a:p>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5</a:t>
            </a:fld>
            <a:endParaRPr lang="en-US"/>
          </a:p>
        </p:txBody>
      </p:sp>
    </p:spTree>
    <p:extLst>
      <p:ext uri="{BB962C8B-B14F-4D97-AF65-F5344CB8AC3E}">
        <p14:creationId xmlns:p14="http://schemas.microsoft.com/office/powerpoint/2010/main" val="94080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Say:</a:t>
            </a:r>
            <a:r>
              <a:rPr lang="en-US" b="1" u="sng" baseline="0" dirty="0" smtClean="0"/>
              <a:t> </a:t>
            </a:r>
            <a:r>
              <a:rPr lang="en-US" dirty="0" smtClean="0"/>
              <a:t>Establishin</a:t>
            </a:r>
            <a:r>
              <a:rPr lang="en-US" baseline="0" dirty="0" smtClean="0"/>
              <a:t>g the following procedures and expectations are essential to the success of effective Number Talks.</a:t>
            </a:r>
          </a:p>
          <a:p>
            <a:endParaRPr lang="en-US" baseline="0" dirty="0" smtClean="0"/>
          </a:p>
          <a:p>
            <a:pPr marL="228600" indent="-228600">
              <a:buAutoNum type="arabicPeriod"/>
            </a:pPr>
            <a:r>
              <a:rPr lang="en-US" baseline="0" dirty="0" smtClean="0"/>
              <a:t>Location</a:t>
            </a:r>
          </a:p>
          <a:p>
            <a:pPr marL="0" indent="0">
              <a:buNone/>
            </a:pPr>
            <a:r>
              <a:rPr lang="en-US" baseline="0" dirty="0" smtClean="0"/>
              <a:t>Select a designated location that allows you to maintain close proximity to your students for informal observations and interactions.</a:t>
            </a:r>
          </a:p>
          <a:p>
            <a:pPr marL="0" indent="0">
              <a:buNone/>
            </a:pPr>
            <a:endParaRPr lang="en-US" baseline="0" dirty="0" smtClean="0"/>
          </a:p>
          <a:p>
            <a:pPr marL="0" indent="0">
              <a:buNone/>
            </a:pPr>
            <a:r>
              <a:rPr lang="en-US" baseline="0" dirty="0" smtClean="0"/>
              <a:t>2. Wait Time:</a:t>
            </a:r>
          </a:p>
          <a:p>
            <a:pPr marL="0" indent="0">
              <a:buNone/>
            </a:pPr>
            <a:r>
              <a:rPr lang="en-US" baseline="0" dirty="0" smtClean="0"/>
              <a:t>Provide appropriate wait time for the majority of students to access the problem.</a:t>
            </a:r>
          </a:p>
          <a:p>
            <a:pPr marL="0" indent="0">
              <a:buNone/>
            </a:pPr>
            <a:endParaRPr lang="en-US" baseline="0" dirty="0" smtClean="0"/>
          </a:p>
          <a:p>
            <a:pPr marL="0" indent="0">
              <a:buNone/>
            </a:pPr>
            <a:r>
              <a:rPr lang="en-US" baseline="0" dirty="0" smtClean="0"/>
              <a:t>3. Acceptance</a:t>
            </a:r>
          </a:p>
          <a:p>
            <a:pPr marL="0" indent="0">
              <a:buNone/>
            </a:pPr>
            <a:r>
              <a:rPr lang="en-US" baseline="0" dirty="0" smtClean="0"/>
              <a:t>Accept, respect, and consider all answers. This must be explicitly modeled.</a:t>
            </a:r>
          </a:p>
          <a:p>
            <a:pPr marL="0" indent="0">
              <a:buNone/>
            </a:pPr>
            <a:endParaRPr lang="en-US" baseline="0" dirty="0" smtClean="0"/>
          </a:p>
          <a:p>
            <a:pPr marL="0" indent="0">
              <a:buNone/>
            </a:pPr>
            <a:r>
              <a:rPr lang="en-US" baseline="0" dirty="0" smtClean="0"/>
              <a:t>4. Communication</a:t>
            </a:r>
          </a:p>
          <a:p>
            <a:pPr marL="0" indent="0">
              <a:buNone/>
            </a:pPr>
            <a:r>
              <a:rPr lang="en-US" baseline="0" dirty="0" smtClean="0"/>
              <a:t>Encourage student communication throughout the Number Talk. Consider sentence frames or other conversational strategies.</a:t>
            </a:r>
          </a:p>
          <a:p>
            <a:pPr marL="0" indent="0">
              <a:buNone/>
            </a:pPr>
            <a:endParaRPr lang="en-US" baseline="0" dirty="0" smtClean="0"/>
          </a:p>
          <a:p>
            <a:pPr marL="0" indent="0">
              <a:buNone/>
            </a:pPr>
            <a:r>
              <a:rPr lang="en-US" baseline="0" dirty="0" smtClean="0"/>
              <a:t>(1 min.)</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6</a:t>
            </a:fld>
            <a:endParaRPr lang="en-US"/>
          </a:p>
        </p:txBody>
      </p:sp>
    </p:spTree>
    <p:extLst>
      <p:ext uri="{BB962C8B-B14F-4D97-AF65-F5344CB8AC3E}">
        <p14:creationId xmlns:p14="http://schemas.microsoft.com/office/powerpoint/2010/main" val="236537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 </a:t>
            </a:r>
            <a:r>
              <a:rPr lang="en-US" sz="1200" dirty="0" smtClean="0">
                <a:latin typeface="Taffy" pitchFamily="2" charset="0"/>
              </a:rPr>
              <a:t>There are a set of steps to follow when conducting a Number Talk. We will walk</a:t>
            </a:r>
            <a:r>
              <a:rPr lang="en-US" sz="1200" baseline="0" dirty="0" smtClean="0">
                <a:latin typeface="Taffy" pitchFamily="2" charset="0"/>
              </a:rPr>
              <a:t> through each step to give you an idea of what it looks like in a classroom. Then, we will watch some real classroom examples.</a:t>
            </a:r>
            <a:endParaRPr lang="en-US" sz="1200" dirty="0" smtClean="0">
              <a:latin typeface="Taffy" pitchFamily="2" charset="0"/>
            </a:endParaRPr>
          </a:p>
          <a:p>
            <a:endParaRPr lang="en-US" dirty="0" smtClean="0"/>
          </a:p>
          <a:p>
            <a:endParaRPr lang="en-US" dirty="0" smtClean="0"/>
          </a:p>
          <a:p>
            <a:r>
              <a:rPr lang="en-US" dirty="0" smtClean="0"/>
              <a:t>Pass</a:t>
            </a:r>
            <a:r>
              <a:rPr lang="en-US" baseline="0" dirty="0" smtClean="0"/>
              <a:t> out Number Talks steps posters.</a:t>
            </a:r>
          </a:p>
          <a:p>
            <a:endParaRPr lang="en-US" baseline="0" dirty="0" smtClean="0"/>
          </a:p>
          <a:p>
            <a:r>
              <a:rPr lang="en-US" baseline="0" dirty="0" smtClean="0"/>
              <a:t>(less than 1 min.)</a:t>
            </a:r>
          </a:p>
          <a:p>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7</a:t>
            </a:fld>
            <a:endParaRPr lang="en-US"/>
          </a:p>
        </p:txBody>
      </p:sp>
    </p:spTree>
    <p:extLst>
      <p:ext uri="{BB962C8B-B14F-4D97-AF65-F5344CB8AC3E}">
        <p14:creationId xmlns:p14="http://schemas.microsoft.com/office/powerpoint/2010/main" val="832673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smtClean="0"/>
          </a:p>
          <a:p>
            <a:r>
              <a:rPr lang="en-US" b="1" u="sng" dirty="0" smtClean="0"/>
              <a:t>Say: </a:t>
            </a:r>
            <a:r>
              <a:rPr lang="en-US" dirty="0" smtClean="0"/>
              <a:t>Let’s practice as if you all were the students.</a:t>
            </a:r>
          </a:p>
          <a:p>
            <a:endParaRPr lang="en-US" dirty="0" smtClean="0"/>
          </a:p>
          <a:p>
            <a:r>
              <a:rPr lang="en-US" dirty="0" smtClean="0"/>
              <a:t>Read slide and click to the next</a:t>
            </a:r>
            <a:r>
              <a:rPr lang="en-US" baseline="0" dirty="0" smtClean="0"/>
              <a:t> slide to present the problem.</a:t>
            </a:r>
          </a:p>
          <a:p>
            <a:endParaRPr lang="en-US" baseline="0" dirty="0" smtClean="0"/>
          </a:p>
          <a:p>
            <a:r>
              <a:rPr lang="en-US" baseline="0" dirty="0" smtClean="0"/>
              <a:t>(10 seconds)</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8</a:t>
            </a:fld>
            <a:endParaRPr lang="en-US"/>
          </a:p>
        </p:txBody>
      </p:sp>
    </p:spTree>
    <p:extLst>
      <p:ext uri="{BB962C8B-B14F-4D97-AF65-F5344CB8AC3E}">
        <p14:creationId xmlns:p14="http://schemas.microsoft.com/office/powerpoint/2010/main" val="89011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Say: </a:t>
            </a:r>
            <a:r>
              <a:rPr lang="en-US" dirty="0" smtClean="0"/>
              <a:t>It</a:t>
            </a:r>
            <a:r>
              <a:rPr lang="en-US" baseline="0" dirty="0" smtClean="0"/>
              <a:t>  is completely up to the teacher whether to present the problem on chart paper, or the Promethean board. You can read the problem to the students.</a:t>
            </a:r>
          </a:p>
          <a:p>
            <a:endParaRPr lang="en-US" baseline="0" dirty="0" smtClean="0"/>
          </a:p>
          <a:p>
            <a:r>
              <a:rPr lang="en-US" baseline="0" dirty="0" smtClean="0"/>
              <a:t>(1 min.)</a:t>
            </a:r>
            <a:endParaRPr lang="en-US" dirty="0"/>
          </a:p>
        </p:txBody>
      </p:sp>
      <p:sp>
        <p:nvSpPr>
          <p:cNvPr id="4" name="Slide Number Placeholder 3"/>
          <p:cNvSpPr>
            <a:spLocks noGrp="1"/>
          </p:cNvSpPr>
          <p:nvPr>
            <p:ph type="sldNum" sz="quarter" idx="10"/>
          </p:nvPr>
        </p:nvSpPr>
        <p:spPr/>
        <p:txBody>
          <a:bodyPr/>
          <a:lstStyle/>
          <a:p>
            <a:fld id="{99942BCC-2AFD-404B-8922-9BAF554C462F}" type="slidenum">
              <a:rPr lang="en-US" smtClean="0"/>
              <a:t>9</a:t>
            </a:fld>
            <a:endParaRPr lang="en-US"/>
          </a:p>
        </p:txBody>
      </p:sp>
    </p:spTree>
    <p:extLst>
      <p:ext uri="{BB962C8B-B14F-4D97-AF65-F5344CB8AC3E}">
        <p14:creationId xmlns:p14="http://schemas.microsoft.com/office/powerpoint/2010/main" val="331729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5C7EE7-E9E9-47D4-8843-788F29E7C8C1}" type="datetimeFigureOut">
              <a:rPr lang="en-US" smtClean="0"/>
              <a:t>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F8F5-AFFA-49C8-84AE-C18C388386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C7EE7-E9E9-47D4-8843-788F29E7C8C1}" type="datetimeFigureOut">
              <a:rPr lang="en-US" smtClean="0"/>
              <a:t>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F8F5-AFFA-49C8-84AE-C18C388386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C7EE7-E9E9-47D4-8843-788F29E7C8C1}" type="datetimeFigureOut">
              <a:rPr lang="en-US" smtClean="0"/>
              <a:t>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F8F5-AFFA-49C8-84AE-C18C388386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5C7EE7-E9E9-47D4-8843-788F29E7C8C1}" type="datetimeFigureOut">
              <a:rPr lang="en-US" smtClean="0"/>
              <a:t>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F8F5-AFFA-49C8-84AE-C18C388386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05C7EE7-E9E9-47D4-8843-788F29E7C8C1}" type="datetimeFigureOut">
              <a:rPr lang="en-US" smtClean="0"/>
              <a:t>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F8F5-AFFA-49C8-84AE-C18C3883863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5C7EE7-E9E9-47D4-8843-788F29E7C8C1}" type="datetimeFigureOut">
              <a:rPr lang="en-US" smtClean="0"/>
              <a:t>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CF8F5-AFFA-49C8-84AE-C18C3883863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5C7EE7-E9E9-47D4-8843-788F29E7C8C1}" type="datetimeFigureOut">
              <a:rPr lang="en-US" smtClean="0"/>
              <a:t>2/27/16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CF8F5-AFFA-49C8-84AE-C18C388386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C7EE7-E9E9-47D4-8843-788F29E7C8C1}" type="datetimeFigureOut">
              <a:rPr lang="en-US" smtClean="0"/>
              <a:t>2/27/16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CF8F5-AFFA-49C8-84AE-C18C388386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C7EE7-E9E9-47D4-8843-788F29E7C8C1}" type="datetimeFigureOut">
              <a:rPr lang="en-US" smtClean="0"/>
              <a:t>2/27/16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CF8F5-AFFA-49C8-84AE-C18C388386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05C7EE7-E9E9-47D4-8843-788F29E7C8C1}" type="datetimeFigureOut">
              <a:rPr lang="en-US" smtClean="0"/>
              <a:t>2/27/16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25CF8F5-AFFA-49C8-84AE-C18C388386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C7EE7-E9E9-47D4-8843-788F29E7C8C1}" type="datetimeFigureOut">
              <a:rPr lang="en-US" smtClean="0"/>
              <a:t>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CF8F5-AFFA-49C8-84AE-C18C388386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05C7EE7-E9E9-47D4-8843-788F29E7C8C1}" type="datetimeFigureOut">
              <a:rPr lang="en-US" smtClean="0"/>
              <a:t>2/27/16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25CF8F5-AFFA-49C8-84AE-C18C388386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hyperlink" Target="http://curriculum.wiki-teacher.com/" TargetMode="External"/><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hyperlink" Target="https://sites.google.com/site/get2mathk5/home" TargetMode="External"/><Relationship Id="rId4" Type="http://schemas.openxmlformats.org/officeDocument/2006/relationships/image" Target="../media/image11.gif"/><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8.xml"/><Relationship Id="rId5" Type="http://schemas.openxmlformats.org/officeDocument/2006/relationships/image" Target="../media/image13.png"/><Relationship Id="rId6" Type="http://schemas.openxmlformats.org/officeDocument/2006/relationships/image" Target="../media/image14.png"/><Relationship Id="rId1" Type="http://schemas.microsoft.com/office/2007/relationships/media" Target="../media/media1.wav"/><Relationship Id="rId2" Type="http://schemas.openxmlformats.org/officeDocument/2006/relationships/audio" Target="../media/media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1603353" y="1836246"/>
            <a:ext cx="5648623" cy="1204306"/>
          </a:xfrm>
        </p:spPr>
        <p:txBody>
          <a:bodyPr/>
          <a:lstStyle/>
          <a:p>
            <a:r>
              <a:rPr lang="en-US" sz="6000" dirty="0" smtClean="0">
                <a:latin typeface="Taffy" pitchFamily="2" charset="0"/>
              </a:rPr>
              <a:t>Number talks </a:t>
            </a:r>
            <a:r>
              <a:rPr lang="en-US" sz="4400" dirty="0" smtClean="0">
                <a:latin typeface="Taffy" pitchFamily="2" charset="0"/>
              </a:rPr>
              <a:t>			</a:t>
            </a:r>
            <a:r>
              <a:rPr lang="en-US" dirty="0" smtClean="0"/>
              <a:t>	</a:t>
            </a:r>
            <a:endParaRPr lang="en-US" dirty="0"/>
          </a:p>
        </p:txBody>
      </p:sp>
      <p:pic>
        <p:nvPicPr>
          <p:cNvPr id="2050" name="Picture 2"/>
          <p:cNvPicPr>
            <a:picLocks noChangeAspect="1" noChangeArrowheads="1"/>
          </p:cNvPicPr>
          <p:nvPr/>
        </p:nvPicPr>
        <p:blipFill>
          <a:blip r:embed="rId3">
            <a:clrChange>
              <a:clrFrom>
                <a:srgbClr val="FAFBFD"/>
              </a:clrFrom>
              <a:clrTo>
                <a:srgbClr val="FAFBFD">
                  <a:alpha val="0"/>
                </a:srgbClr>
              </a:clrTo>
            </a:clrChange>
            <a:extLst>
              <a:ext uri="{28A0092B-C50C-407E-A947-70E740481C1C}">
                <a14:useLocalDpi xmlns:a14="http://schemas.microsoft.com/office/drawing/2010/main" val="0"/>
              </a:ext>
            </a:extLst>
          </a:blip>
          <a:srcRect/>
          <a:stretch>
            <a:fillRect/>
          </a:stretch>
        </p:blipFill>
        <p:spPr bwMode="auto">
          <a:xfrm>
            <a:off x="5638800" y="2438400"/>
            <a:ext cx="268169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233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r>
              <a:rPr lang="en-US" sz="5400" b="0" dirty="0" smtClean="0">
                <a:latin typeface="Taffy" pitchFamily="2" charset="0"/>
              </a:rPr>
              <a:t>The students think of an answer.</a:t>
            </a:r>
            <a:endParaRPr lang="en-US" sz="5400" b="0" dirty="0">
              <a:latin typeface="Taffy" pitchFamily="2" charset="0"/>
            </a:endParaRPr>
          </a:p>
        </p:txBody>
      </p:sp>
      <p:sp>
        <p:nvSpPr>
          <p:cNvPr id="6" name="Rectangle 5"/>
          <p:cNvSpPr/>
          <p:nvPr/>
        </p:nvSpPr>
        <p:spPr>
          <a:xfrm rot="19070672">
            <a:off x="2075537" y="1601159"/>
            <a:ext cx="3445765" cy="12737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Wave4">
              <a:avLst/>
            </a:prstTxWarp>
            <a:spAutoFit/>
          </a:bodyPr>
          <a:lstStyle/>
          <a:p>
            <a:pPr algn="ctr"/>
            <a:r>
              <a:rPr lang="en-US" sz="5400" b="1" dirty="0" smtClean="0">
                <a:ln w="24500" cmpd="dbl">
                  <a:solidFill>
                    <a:schemeClr val="bg2">
                      <a:lumMod val="1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ffy" pitchFamily="2" charset="0"/>
              </a:rPr>
              <a:t>STEP 2</a:t>
            </a:r>
            <a:endParaRPr lang="en-US" sz="5400" b="1" dirty="0">
              <a:ln w="24500" cmpd="dbl">
                <a:solidFill>
                  <a:schemeClr val="bg2">
                    <a:lumMod val="1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198368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347" y="1447800"/>
            <a:ext cx="8991600" cy="2215991"/>
          </a:xfrm>
          <a:prstGeom prst="rect">
            <a:avLst/>
          </a:prstGeom>
          <a:noFill/>
        </p:spPr>
        <p:txBody>
          <a:bodyPr wrap="square" rtlCol="0">
            <a:spAutoFit/>
          </a:bodyPr>
          <a:lstStyle/>
          <a:p>
            <a:pPr algn="ctr"/>
            <a:r>
              <a:rPr lang="en-US" sz="13800" dirty="0" smtClean="0"/>
              <a:t>223 +129</a:t>
            </a:r>
            <a:endParaRPr lang="en-US" sz="13800" dirty="0"/>
          </a:p>
        </p:txBody>
      </p:sp>
    </p:spTree>
    <p:extLst>
      <p:ext uri="{BB962C8B-B14F-4D97-AF65-F5344CB8AC3E}">
        <p14:creationId xmlns:p14="http://schemas.microsoft.com/office/powerpoint/2010/main" val="19936610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2667000"/>
            <a:ext cx="4758912" cy="3505199"/>
          </a:xfrm>
        </p:spPr>
        <p:txBody>
          <a:bodyPr>
            <a:noAutofit/>
          </a:bodyPr>
          <a:lstStyle/>
          <a:p>
            <a:pPr algn="ctr"/>
            <a:r>
              <a:rPr lang="en-US" sz="5400" b="0" dirty="0" smtClean="0">
                <a:latin typeface="Taffy" pitchFamily="2" charset="0"/>
              </a:rPr>
              <a:t>Put your thumb up by your chest when you have an answer.</a:t>
            </a:r>
            <a:endParaRPr lang="en-US" sz="5400" b="0" dirty="0">
              <a:latin typeface="Taffy" pitchFamily="2" charset="0"/>
            </a:endParaRPr>
          </a:p>
        </p:txBody>
      </p:sp>
      <p:sp>
        <p:nvSpPr>
          <p:cNvPr id="6" name="Rectangle 5"/>
          <p:cNvSpPr/>
          <p:nvPr/>
        </p:nvSpPr>
        <p:spPr>
          <a:xfrm rot="19070672">
            <a:off x="2075537" y="1601159"/>
            <a:ext cx="3445765" cy="12737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Wave4">
              <a:avLst/>
            </a:prstTxWarp>
            <a:spAutoFit/>
          </a:bodyPr>
          <a:lstStyle/>
          <a:p>
            <a:pPr algn="ctr"/>
            <a:r>
              <a:rPr lang="en-US" sz="5400" b="1" dirty="0" smtClean="0">
                <a:ln w="24500" cmpd="dbl">
                  <a:solidFill>
                    <a:schemeClr val="bg2">
                      <a:lumMod val="1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ffy" pitchFamily="2" charset="0"/>
              </a:rPr>
              <a:t>STEP 3</a:t>
            </a:r>
            <a:endParaRPr lang="en-US" sz="5400" b="1" dirty="0">
              <a:ln w="24500" cmpd="dbl">
                <a:solidFill>
                  <a:schemeClr val="bg2">
                    <a:lumMod val="1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TextBox 3"/>
          <p:cNvSpPr txBox="1"/>
          <p:nvPr/>
        </p:nvSpPr>
        <p:spPr>
          <a:xfrm>
            <a:off x="597835" y="5943600"/>
            <a:ext cx="2991853" cy="830997"/>
          </a:xfrm>
          <a:prstGeom prst="rect">
            <a:avLst/>
          </a:prstGeom>
          <a:noFill/>
        </p:spPr>
        <p:txBody>
          <a:bodyPr wrap="square" rtlCol="0">
            <a:spAutoFit/>
          </a:bodyPr>
          <a:lstStyle/>
          <a:p>
            <a:pPr algn="ctr"/>
            <a:r>
              <a:rPr lang="en-US" sz="4800" dirty="0" smtClean="0"/>
              <a:t>223 +129</a:t>
            </a:r>
            <a:endParaRPr lang="en-US" sz="4800" dirty="0"/>
          </a:p>
        </p:txBody>
      </p:sp>
    </p:spTree>
    <p:extLst>
      <p:ext uri="{BB962C8B-B14F-4D97-AF65-F5344CB8AC3E}">
        <p14:creationId xmlns:p14="http://schemas.microsoft.com/office/powerpoint/2010/main" val="5207745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3276600"/>
            <a:ext cx="5360224" cy="3234898"/>
          </a:xfrm>
        </p:spPr>
        <p:txBody>
          <a:bodyPr>
            <a:noAutofit/>
          </a:bodyPr>
          <a:lstStyle/>
          <a:p>
            <a:pPr algn="ctr"/>
            <a:r>
              <a:rPr lang="en-US" sz="5400" b="0" dirty="0" smtClean="0">
                <a:latin typeface="Taffy" pitchFamily="2" charset="0"/>
              </a:rPr>
              <a:t>Teacher will collect answers from students willing to share.</a:t>
            </a:r>
            <a:endParaRPr lang="en-US" sz="5400" b="0" dirty="0">
              <a:latin typeface="Taffy" pitchFamily="2" charset="0"/>
            </a:endParaRPr>
          </a:p>
        </p:txBody>
      </p:sp>
      <p:sp>
        <p:nvSpPr>
          <p:cNvPr id="6" name="Rectangle 5"/>
          <p:cNvSpPr/>
          <p:nvPr/>
        </p:nvSpPr>
        <p:spPr>
          <a:xfrm rot="19070672">
            <a:off x="2075537" y="1601159"/>
            <a:ext cx="3445765" cy="12737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Wave4">
              <a:avLst/>
            </a:prstTxWarp>
            <a:spAutoFit/>
          </a:bodyPr>
          <a:lstStyle/>
          <a:p>
            <a:pPr algn="ctr"/>
            <a:r>
              <a:rPr lang="en-US" sz="5400" b="1" dirty="0" smtClean="0">
                <a:ln w="24500" cmpd="dbl">
                  <a:solidFill>
                    <a:schemeClr val="bg2">
                      <a:lumMod val="1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ffy" pitchFamily="2" charset="0"/>
              </a:rPr>
              <a:t>STEP 4</a:t>
            </a:r>
            <a:endParaRPr lang="en-US" sz="5400" b="1" dirty="0">
              <a:ln w="24500" cmpd="dbl">
                <a:solidFill>
                  <a:schemeClr val="bg2">
                    <a:lumMod val="1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TextBox 3"/>
          <p:cNvSpPr txBox="1"/>
          <p:nvPr/>
        </p:nvSpPr>
        <p:spPr>
          <a:xfrm>
            <a:off x="597835" y="5943600"/>
            <a:ext cx="2991853" cy="830997"/>
          </a:xfrm>
          <a:prstGeom prst="rect">
            <a:avLst/>
          </a:prstGeom>
          <a:noFill/>
        </p:spPr>
        <p:txBody>
          <a:bodyPr wrap="square" rtlCol="0">
            <a:spAutoFit/>
          </a:bodyPr>
          <a:lstStyle/>
          <a:p>
            <a:pPr algn="ctr"/>
            <a:r>
              <a:rPr lang="en-US" sz="4800" dirty="0" smtClean="0"/>
              <a:t>223 +129</a:t>
            </a:r>
            <a:endParaRPr lang="en-US" sz="4800" dirty="0"/>
          </a:p>
        </p:txBody>
      </p:sp>
    </p:spTree>
    <p:extLst>
      <p:ext uri="{BB962C8B-B14F-4D97-AF65-F5344CB8AC3E}">
        <p14:creationId xmlns:p14="http://schemas.microsoft.com/office/powerpoint/2010/main" val="2390186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7734" y="3004703"/>
            <a:ext cx="5360224" cy="3781926"/>
          </a:xfrm>
        </p:spPr>
        <p:txBody>
          <a:bodyPr>
            <a:noAutofit/>
          </a:bodyPr>
          <a:lstStyle/>
          <a:p>
            <a:pPr algn="ctr"/>
            <a:r>
              <a:rPr lang="en-US" sz="4000" b="0" dirty="0" smtClean="0">
                <a:latin typeface="Taffy" pitchFamily="2" charset="0"/>
              </a:rPr>
              <a:t>Students </a:t>
            </a:r>
            <a:r>
              <a:rPr lang="en-US" sz="4000" b="0" dirty="0">
                <a:latin typeface="Taffy" pitchFamily="2" charset="0"/>
              </a:rPr>
              <a:t>share their strategies as the teacher scribes. Teacher asks clarifying/probing questions. </a:t>
            </a:r>
          </a:p>
        </p:txBody>
      </p:sp>
      <p:sp>
        <p:nvSpPr>
          <p:cNvPr id="6" name="Rectangle 5"/>
          <p:cNvSpPr/>
          <p:nvPr/>
        </p:nvSpPr>
        <p:spPr>
          <a:xfrm rot="19070672">
            <a:off x="2075537" y="1601159"/>
            <a:ext cx="3445765" cy="12737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Wave4">
              <a:avLst/>
            </a:prstTxWarp>
            <a:spAutoFit/>
          </a:bodyPr>
          <a:lstStyle/>
          <a:p>
            <a:pPr algn="ctr"/>
            <a:r>
              <a:rPr lang="en-US" sz="5400" b="1" dirty="0" smtClean="0">
                <a:ln w="24500" cmpd="dbl">
                  <a:solidFill>
                    <a:schemeClr val="bg2">
                      <a:lumMod val="1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ffy" pitchFamily="2" charset="0"/>
              </a:rPr>
              <a:t>STEP 5</a:t>
            </a:r>
            <a:endParaRPr lang="en-US" sz="5400" b="1" dirty="0">
              <a:ln w="24500" cmpd="dbl">
                <a:solidFill>
                  <a:schemeClr val="bg2">
                    <a:lumMod val="1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TextBox 3"/>
          <p:cNvSpPr txBox="1"/>
          <p:nvPr/>
        </p:nvSpPr>
        <p:spPr>
          <a:xfrm>
            <a:off x="597835" y="5943600"/>
            <a:ext cx="2991853" cy="830997"/>
          </a:xfrm>
          <a:prstGeom prst="rect">
            <a:avLst/>
          </a:prstGeom>
          <a:noFill/>
        </p:spPr>
        <p:txBody>
          <a:bodyPr wrap="square" rtlCol="0">
            <a:spAutoFit/>
          </a:bodyPr>
          <a:lstStyle/>
          <a:p>
            <a:pPr algn="ctr"/>
            <a:r>
              <a:rPr lang="en-US" sz="4800" dirty="0" smtClean="0"/>
              <a:t>223 +129</a:t>
            </a:r>
            <a:endParaRPr lang="en-US" sz="4800" dirty="0"/>
          </a:p>
        </p:txBody>
      </p:sp>
    </p:spTree>
    <p:extLst>
      <p:ext uri="{BB962C8B-B14F-4D97-AF65-F5344CB8AC3E}">
        <p14:creationId xmlns:p14="http://schemas.microsoft.com/office/powerpoint/2010/main" val="16755902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2.gstatic.com/images?q=tbn:ANd9GcSEcSzeyTXETAhx7DN5lctOThZy_UGeknBR0AA6ToKtH2lS641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837" y="308599"/>
            <a:ext cx="5651375" cy="4625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1825" y="5410199"/>
            <a:ext cx="7391400" cy="769441"/>
          </a:xfrm>
          <a:prstGeom prst="rect">
            <a:avLst/>
          </a:prstGeom>
          <a:noFill/>
        </p:spPr>
        <p:txBody>
          <a:bodyPr wrap="square" rtlCol="0">
            <a:spAutoFit/>
          </a:bodyPr>
          <a:lstStyle/>
          <a:p>
            <a:r>
              <a:rPr lang="en-US" sz="4400" dirty="0" smtClean="0">
                <a:latin typeface="Aharoni" panose="02010803020104030203" pitchFamily="2" charset="-79"/>
                <a:cs typeface="Aharoni" panose="02010803020104030203" pitchFamily="2" charset="-79"/>
              </a:rPr>
              <a:t>Body Rock, Paper, Scissors</a:t>
            </a:r>
            <a:endParaRPr lang="en-US" sz="4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228265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a:t>
            </a:r>
            <a:endParaRPr lang="en-US" dirty="0"/>
          </a:p>
        </p:txBody>
      </p:sp>
      <p:sp>
        <p:nvSpPr>
          <p:cNvPr id="3" name="Content Placeholder 2"/>
          <p:cNvSpPr>
            <a:spLocks noGrp="1"/>
          </p:cNvSpPr>
          <p:nvPr>
            <p:ph idx="1"/>
          </p:nvPr>
        </p:nvSpPr>
        <p:spPr>
          <a:xfrm>
            <a:off x="811530" y="914400"/>
            <a:ext cx="7520940" cy="1566372"/>
          </a:xfrm>
        </p:spPr>
        <p:txBody>
          <a:bodyPr>
            <a:normAutofit/>
          </a:bodyPr>
          <a:lstStyle/>
          <a:p>
            <a:pPr algn="ctr"/>
            <a:r>
              <a:rPr lang="en-US" sz="4800" dirty="0" smtClean="0">
                <a:solidFill>
                  <a:schemeClr val="bg2">
                    <a:lumMod val="25000"/>
                  </a:schemeClr>
                </a:solidFill>
                <a:latin typeface="Taffy" pitchFamily="2" charset="0"/>
              </a:rPr>
              <a:t>Frames &amp; Dot Cards</a:t>
            </a:r>
          </a:p>
          <a:p>
            <a:pPr algn="ctr"/>
            <a:r>
              <a:rPr lang="en-US" sz="4000" dirty="0" smtClean="0">
                <a:solidFill>
                  <a:schemeClr val="accent3">
                    <a:lumMod val="75000"/>
                  </a:schemeClr>
                </a:solidFill>
                <a:latin typeface="Taffy" pitchFamily="2" charset="0"/>
              </a:rPr>
              <a:t>K.OA.A.3</a:t>
            </a:r>
            <a:endParaRPr lang="en-US" sz="4000" dirty="0">
              <a:solidFill>
                <a:schemeClr val="accent3">
                  <a:lumMod val="75000"/>
                </a:schemeClr>
              </a:solidFill>
              <a:latin typeface="Taffy" pitchFamily="2" charset="0"/>
            </a:endParaRPr>
          </a:p>
        </p:txBody>
      </p:sp>
      <p:sp>
        <p:nvSpPr>
          <p:cNvPr id="4" name="TextBox 3"/>
          <p:cNvSpPr txBox="1"/>
          <p:nvPr/>
        </p:nvSpPr>
        <p:spPr>
          <a:xfrm>
            <a:off x="868017" y="3429000"/>
            <a:ext cx="7543800" cy="2862322"/>
          </a:xfrm>
          <a:prstGeom prst="rect">
            <a:avLst/>
          </a:prstGeom>
          <a:noFill/>
        </p:spPr>
        <p:txBody>
          <a:bodyPr wrap="square" rtlCol="0">
            <a:spAutoFit/>
          </a:bodyPr>
          <a:lstStyle/>
          <a:p>
            <a:r>
              <a:rPr lang="en-US" sz="3600" b="1" u="sng" dirty="0" smtClean="0">
                <a:latin typeface="Taffy" pitchFamily="2" charset="0"/>
              </a:rPr>
              <a:t>Discuss with your table:</a:t>
            </a:r>
          </a:p>
          <a:p>
            <a:pPr marL="285750" indent="-285750">
              <a:buFont typeface="Arial" panose="020B0604020202020204" pitchFamily="34" charset="0"/>
              <a:buChar char="•"/>
            </a:pPr>
            <a:r>
              <a:rPr lang="en-US" sz="3600" dirty="0" smtClean="0">
                <a:latin typeface="Taffy" pitchFamily="2" charset="0"/>
              </a:rPr>
              <a:t>What was the teacher’s role in the number talk?</a:t>
            </a:r>
          </a:p>
          <a:p>
            <a:pPr marL="285750" indent="-285750">
              <a:buFont typeface="Arial" panose="020B0604020202020204" pitchFamily="34" charset="0"/>
              <a:buChar char="•"/>
            </a:pPr>
            <a:r>
              <a:rPr lang="en-US" sz="3600" dirty="0" smtClean="0">
                <a:latin typeface="Taffy" pitchFamily="2" charset="0"/>
              </a:rPr>
              <a:t>What features would you like to see in your classroom?</a:t>
            </a:r>
            <a:endParaRPr lang="en-US" sz="3600" dirty="0">
              <a:latin typeface="Taffy" pitchFamily="2" charset="0"/>
            </a:endParaRPr>
          </a:p>
        </p:txBody>
      </p:sp>
    </p:spTree>
    <p:extLst>
      <p:ext uri="{BB962C8B-B14F-4D97-AF65-F5344CB8AC3E}">
        <p14:creationId xmlns:p14="http://schemas.microsoft.com/office/powerpoint/2010/main" val="3234508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Grade</a:t>
            </a:r>
            <a:endParaRPr lang="en-US" dirty="0"/>
          </a:p>
        </p:txBody>
      </p:sp>
      <p:sp>
        <p:nvSpPr>
          <p:cNvPr id="4" name="Content Placeholder 2"/>
          <p:cNvSpPr>
            <a:spLocks noGrp="1"/>
          </p:cNvSpPr>
          <p:nvPr>
            <p:ph idx="1"/>
          </p:nvPr>
        </p:nvSpPr>
        <p:spPr>
          <a:xfrm>
            <a:off x="811530" y="914400"/>
            <a:ext cx="7520940" cy="1566372"/>
          </a:xfrm>
        </p:spPr>
        <p:txBody>
          <a:bodyPr>
            <a:normAutofit/>
          </a:bodyPr>
          <a:lstStyle/>
          <a:p>
            <a:pPr algn="ctr"/>
            <a:r>
              <a:rPr lang="en-US" sz="4800" dirty="0" smtClean="0">
                <a:solidFill>
                  <a:schemeClr val="bg2">
                    <a:lumMod val="25000"/>
                  </a:schemeClr>
                </a:solidFill>
                <a:latin typeface="Taffy" pitchFamily="2" charset="0"/>
              </a:rPr>
              <a:t>Ten Frames</a:t>
            </a:r>
          </a:p>
          <a:p>
            <a:pPr algn="ctr"/>
            <a:r>
              <a:rPr lang="en-US" sz="4000" dirty="0" smtClean="0">
                <a:solidFill>
                  <a:schemeClr val="accent3">
                    <a:lumMod val="75000"/>
                  </a:schemeClr>
                </a:solidFill>
                <a:latin typeface="Taffy" pitchFamily="2" charset="0"/>
              </a:rPr>
              <a:t>1.OA.A.1</a:t>
            </a:r>
            <a:endParaRPr lang="en-US" sz="4000" dirty="0">
              <a:solidFill>
                <a:schemeClr val="accent3">
                  <a:lumMod val="75000"/>
                </a:schemeClr>
              </a:solidFill>
              <a:latin typeface="Taffy" pitchFamily="2" charset="0"/>
            </a:endParaRPr>
          </a:p>
        </p:txBody>
      </p:sp>
      <p:sp>
        <p:nvSpPr>
          <p:cNvPr id="5" name="TextBox 4"/>
          <p:cNvSpPr txBox="1"/>
          <p:nvPr/>
        </p:nvSpPr>
        <p:spPr>
          <a:xfrm>
            <a:off x="762000" y="2667000"/>
            <a:ext cx="7543800" cy="2308324"/>
          </a:xfrm>
          <a:prstGeom prst="rect">
            <a:avLst/>
          </a:prstGeom>
          <a:noFill/>
        </p:spPr>
        <p:txBody>
          <a:bodyPr wrap="square" rtlCol="0">
            <a:spAutoFit/>
          </a:bodyPr>
          <a:lstStyle/>
          <a:p>
            <a:r>
              <a:rPr lang="en-US" sz="3600" b="1" u="sng" dirty="0" smtClean="0">
                <a:latin typeface="Taffy" pitchFamily="2" charset="0"/>
              </a:rPr>
              <a:t>Discuss with your table:</a:t>
            </a:r>
          </a:p>
          <a:p>
            <a:pPr marL="285750" indent="-285750">
              <a:buFont typeface="Arial" panose="020B0604020202020204" pitchFamily="34" charset="0"/>
              <a:buChar char="•"/>
            </a:pPr>
            <a:r>
              <a:rPr lang="en-US" sz="3600" dirty="0" smtClean="0">
                <a:latin typeface="Taffy" pitchFamily="2" charset="0"/>
              </a:rPr>
              <a:t>What were the differences and similarities were there between this number talk and the Kinder one?</a:t>
            </a:r>
          </a:p>
        </p:txBody>
      </p:sp>
    </p:spTree>
    <p:extLst>
      <p:ext uri="{BB962C8B-B14F-4D97-AF65-F5344CB8AC3E}">
        <p14:creationId xmlns:p14="http://schemas.microsoft.com/office/powerpoint/2010/main" val="3630737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Grade</a:t>
            </a:r>
            <a:endParaRPr lang="en-US" dirty="0"/>
          </a:p>
        </p:txBody>
      </p:sp>
      <p:sp>
        <p:nvSpPr>
          <p:cNvPr id="4" name="Content Placeholder 2"/>
          <p:cNvSpPr>
            <a:spLocks noGrp="1"/>
          </p:cNvSpPr>
          <p:nvPr>
            <p:ph idx="1"/>
          </p:nvPr>
        </p:nvSpPr>
        <p:spPr>
          <a:xfrm>
            <a:off x="811530" y="914400"/>
            <a:ext cx="7520940" cy="1566372"/>
          </a:xfrm>
        </p:spPr>
        <p:txBody>
          <a:bodyPr>
            <a:normAutofit/>
          </a:bodyPr>
          <a:lstStyle/>
          <a:p>
            <a:pPr algn="ctr"/>
            <a:r>
              <a:rPr lang="en-US" sz="4800" dirty="0" smtClean="0">
                <a:solidFill>
                  <a:schemeClr val="bg2">
                    <a:lumMod val="25000"/>
                  </a:schemeClr>
                </a:solidFill>
                <a:latin typeface="Taffy" pitchFamily="2" charset="0"/>
              </a:rPr>
              <a:t>Addition</a:t>
            </a:r>
          </a:p>
          <a:p>
            <a:pPr algn="ctr"/>
            <a:r>
              <a:rPr lang="en-US" sz="4000" dirty="0">
                <a:solidFill>
                  <a:schemeClr val="accent3">
                    <a:lumMod val="75000"/>
                  </a:schemeClr>
                </a:solidFill>
                <a:latin typeface="Taffy" pitchFamily="2" charset="0"/>
              </a:rPr>
              <a:t>2</a:t>
            </a:r>
            <a:r>
              <a:rPr lang="en-US" sz="4000" dirty="0" smtClean="0">
                <a:solidFill>
                  <a:schemeClr val="accent3">
                    <a:lumMod val="75000"/>
                  </a:schemeClr>
                </a:solidFill>
                <a:latin typeface="Taffy" pitchFamily="2" charset="0"/>
              </a:rPr>
              <a:t>.OA.A.1</a:t>
            </a:r>
            <a:endParaRPr lang="en-US" sz="4000" dirty="0">
              <a:solidFill>
                <a:schemeClr val="accent3">
                  <a:lumMod val="75000"/>
                </a:schemeClr>
              </a:solidFill>
              <a:latin typeface="Taffy" pitchFamily="2" charset="0"/>
            </a:endParaRPr>
          </a:p>
        </p:txBody>
      </p:sp>
      <p:sp>
        <p:nvSpPr>
          <p:cNvPr id="5" name="TextBox 4"/>
          <p:cNvSpPr txBox="1"/>
          <p:nvPr/>
        </p:nvSpPr>
        <p:spPr>
          <a:xfrm>
            <a:off x="762000" y="3048000"/>
            <a:ext cx="7543800" cy="1754326"/>
          </a:xfrm>
          <a:prstGeom prst="rect">
            <a:avLst/>
          </a:prstGeom>
          <a:noFill/>
        </p:spPr>
        <p:txBody>
          <a:bodyPr wrap="square" rtlCol="0">
            <a:spAutoFit/>
          </a:bodyPr>
          <a:lstStyle/>
          <a:p>
            <a:r>
              <a:rPr lang="en-US" sz="3600" b="1" u="sng" dirty="0" smtClean="0">
                <a:latin typeface="Taffy" pitchFamily="2" charset="0"/>
              </a:rPr>
              <a:t>Discuss with your table:</a:t>
            </a:r>
          </a:p>
          <a:p>
            <a:pPr marL="285750" indent="-285750">
              <a:buFont typeface="Arial" panose="020B0604020202020204" pitchFamily="34" charset="0"/>
              <a:buChar char="•"/>
            </a:pPr>
            <a:r>
              <a:rPr lang="en-US" sz="3600" dirty="0" smtClean="0">
                <a:latin typeface="Taffy" pitchFamily="2" charset="0"/>
              </a:rPr>
              <a:t>What supports did the teacher use to help the students solve the problem?</a:t>
            </a:r>
          </a:p>
        </p:txBody>
      </p:sp>
    </p:spTree>
    <p:extLst>
      <p:ext uri="{BB962C8B-B14F-4D97-AF65-F5344CB8AC3E}">
        <p14:creationId xmlns:p14="http://schemas.microsoft.com/office/powerpoint/2010/main" val="4288127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Grade</a:t>
            </a:r>
            <a:endParaRPr lang="en-US" dirty="0"/>
          </a:p>
        </p:txBody>
      </p:sp>
      <p:sp>
        <p:nvSpPr>
          <p:cNvPr id="3" name="Content Placeholder 2"/>
          <p:cNvSpPr txBox="1">
            <a:spLocks/>
          </p:cNvSpPr>
          <p:nvPr/>
        </p:nvSpPr>
        <p:spPr>
          <a:xfrm>
            <a:off x="811530" y="914400"/>
            <a:ext cx="7520940" cy="1566372"/>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en-US" sz="4800" dirty="0" smtClean="0">
                <a:solidFill>
                  <a:schemeClr val="bg2">
                    <a:lumMod val="25000"/>
                  </a:schemeClr>
                </a:solidFill>
                <a:latin typeface="Taffy" pitchFamily="2" charset="0"/>
              </a:rPr>
              <a:t>Doubling and Halving</a:t>
            </a:r>
          </a:p>
          <a:p>
            <a:pPr algn="ctr"/>
            <a:r>
              <a:rPr lang="en-US" sz="4000" dirty="0">
                <a:solidFill>
                  <a:schemeClr val="accent3">
                    <a:lumMod val="75000"/>
                  </a:schemeClr>
                </a:solidFill>
                <a:latin typeface="Taffy" pitchFamily="2" charset="0"/>
              </a:rPr>
              <a:t>3</a:t>
            </a:r>
            <a:r>
              <a:rPr lang="en-US" sz="4000" dirty="0" smtClean="0">
                <a:solidFill>
                  <a:schemeClr val="accent3">
                    <a:lumMod val="75000"/>
                  </a:schemeClr>
                </a:solidFill>
                <a:latin typeface="Taffy" pitchFamily="2" charset="0"/>
              </a:rPr>
              <a:t>.OA.A.1</a:t>
            </a:r>
            <a:endParaRPr lang="en-US" sz="4000" dirty="0">
              <a:solidFill>
                <a:schemeClr val="accent3">
                  <a:lumMod val="75000"/>
                </a:schemeClr>
              </a:solidFill>
              <a:latin typeface="Taffy" pitchFamily="2" charset="0"/>
            </a:endParaRPr>
          </a:p>
        </p:txBody>
      </p:sp>
      <p:sp>
        <p:nvSpPr>
          <p:cNvPr id="4" name="TextBox 3"/>
          <p:cNvSpPr txBox="1"/>
          <p:nvPr/>
        </p:nvSpPr>
        <p:spPr>
          <a:xfrm>
            <a:off x="762000" y="3048000"/>
            <a:ext cx="7543800" cy="1754326"/>
          </a:xfrm>
          <a:prstGeom prst="rect">
            <a:avLst/>
          </a:prstGeom>
          <a:noFill/>
        </p:spPr>
        <p:txBody>
          <a:bodyPr wrap="square" rtlCol="0">
            <a:spAutoFit/>
          </a:bodyPr>
          <a:lstStyle/>
          <a:p>
            <a:r>
              <a:rPr lang="en-US" sz="3600" b="1" u="sng" dirty="0" smtClean="0">
                <a:latin typeface="Taffy" pitchFamily="2" charset="0"/>
              </a:rPr>
              <a:t>Discuss with your table:</a:t>
            </a:r>
          </a:p>
          <a:p>
            <a:pPr marL="285750" indent="-285750">
              <a:buFont typeface="Arial" panose="020B0604020202020204" pitchFamily="34" charset="0"/>
              <a:buChar char="•"/>
            </a:pPr>
            <a:r>
              <a:rPr lang="en-US" sz="3600" dirty="0" smtClean="0">
                <a:latin typeface="Taffy" pitchFamily="2" charset="0"/>
              </a:rPr>
              <a:t>What different strategies did the students use to solve the problem?</a:t>
            </a:r>
          </a:p>
        </p:txBody>
      </p:sp>
    </p:spTree>
    <p:extLst>
      <p:ext uri="{BB962C8B-B14F-4D97-AF65-F5344CB8AC3E}">
        <p14:creationId xmlns:p14="http://schemas.microsoft.com/office/powerpoint/2010/main" val="196095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ponder…</a:t>
            </a:r>
            <a:endParaRPr lang="en-US" dirty="0"/>
          </a:p>
        </p:txBody>
      </p:sp>
      <p:sp>
        <p:nvSpPr>
          <p:cNvPr id="3" name="Content Placeholder 2"/>
          <p:cNvSpPr>
            <a:spLocks noGrp="1"/>
          </p:cNvSpPr>
          <p:nvPr>
            <p:ph idx="1"/>
          </p:nvPr>
        </p:nvSpPr>
        <p:spPr>
          <a:xfrm>
            <a:off x="822960" y="990600"/>
            <a:ext cx="7520940" cy="3962400"/>
          </a:xfrm>
        </p:spPr>
        <p:txBody>
          <a:bodyPr>
            <a:normAutofit lnSpcReduction="10000"/>
          </a:bodyPr>
          <a:lstStyle/>
          <a:p>
            <a:r>
              <a:rPr lang="en-US" sz="3200" b="0" dirty="0" smtClean="0">
                <a:latin typeface="Taffy" pitchFamily="2" charset="0"/>
              </a:rPr>
              <a:t>	“Our classrooms are filled with students and adults who think of mathematics as rules and procedures to memorize without understanding of numerical relationships that provide the foundations of these rules.”</a:t>
            </a:r>
          </a:p>
          <a:p>
            <a:endParaRPr lang="en-US" sz="2000" dirty="0">
              <a:latin typeface="Taffy" pitchFamily="2" charset="0"/>
            </a:endParaRPr>
          </a:p>
          <a:p>
            <a:r>
              <a:rPr lang="en-US" sz="2000" dirty="0" smtClean="0">
                <a:latin typeface="Taffy" pitchFamily="2" charset="0"/>
              </a:rPr>
              <a:t>                                        -Quote from 1919</a:t>
            </a:r>
          </a:p>
          <a:p>
            <a:r>
              <a:rPr lang="en-US" dirty="0" smtClean="0">
                <a:latin typeface="Taffy" pitchFamily="2" charset="0"/>
              </a:rPr>
              <a:t>                                                      Number Talks</a:t>
            </a:r>
            <a:endParaRPr lang="en-US" dirty="0">
              <a:latin typeface="Taffy" pitchFamily="2"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819400"/>
            <a:ext cx="25908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4840" y="5593078"/>
            <a:ext cx="8229600" cy="646331"/>
          </a:xfrm>
          <a:prstGeom prst="rect">
            <a:avLst/>
          </a:prstGeom>
          <a:noFill/>
        </p:spPr>
        <p:txBody>
          <a:bodyPr wrap="square" rtlCol="0">
            <a:spAutoFit/>
          </a:bodyPr>
          <a:lstStyle/>
          <a:p>
            <a:r>
              <a:rPr lang="en-US" sz="3600" b="1" dirty="0" smtClean="0">
                <a:latin typeface="Taffy" pitchFamily="2" charset="0"/>
              </a:rPr>
              <a:t>How has your math instruction changed?</a:t>
            </a:r>
            <a:endParaRPr lang="en-US" sz="3600" b="1" dirty="0">
              <a:latin typeface="Taffy" pitchFamily="2" charset="0"/>
            </a:endParaRPr>
          </a:p>
        </p:txBody>
      </p:sp>
    </p:spTree>
    <p:extLst>
      <p:ext uri="{BB962C8B-B14F-4D97-AF65-F5344CB8AC3E}">
        <p14:creationId xmlns:p14="http://schemas.microsoft.com/office/powerpoint/2010/main" val="2568707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Grade</a:t>
            </a:r>
            <a:endParaRPr lang="en-US" dirty="0"/>
          </a:p>
        </p:txBody>
      </p:sp>
      <p:sp>
        <p:nvSpPr>
          <p:cNvPr id="4" name="Content Placeholder 2"/>
          <p:cNvSpPr txBox="1">
            <a:spLocks/>
          </p:cNvSpPr>
          <p:nvPr/>
        </p:nvSpPr>
        <p:spPr>
          <a:xfrm>
            <a:off x="990600" y="823826"/>
            <a:ext cx="7520940" cy="1566372"/>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en-US" sz="4800" dirty="0" smtClean="0">
                <a:solidFill>
                  <a:schemeClr val="bg2">
                    <a:lumMod val="25000"/>
                  </a:schemeClr>
                </a:solidFill>
                <a:latin typeface="Taffy" pitchFamily="2" charset="0"/>
              </a:rPr>
              <a:t>Partial Products</a:t>
            </a:r>
          </a:p>
          <a:p>
            <a:pPr algn="ctr"/>
            <a:r>
              <a:rPr lang="en-US" sz="4000" dirty="0" smtClean="0">
                <a:solidFill>
                  <a:schemeClr val="accent3">
                    <a:lumMod val="75000"/>
                  </a:schemeClr>
                </a:solidFill>
                <a:latin typeface="Taffy" pitchFamily="2" charset="0"/>
              </a:rPr>
              <a:t>4.NBT.B.5</a:t>
            </a:r>
            <a:endParaRPr lang="en-US" sz="4000" dirty="0">
              <a:solidFill>
                <a:schemeClr val="accent3">
                  <a:lumMod val="75000"/>
                </a:schemeClr>
              </a:solidFill>
              <a:latin typeface="Taffy" pitchFamily="2" charset="0"/>
            </a:endParaRPr>
          </a:p>
        </p:txBody>
      </p:sp>
      <p:sp>
        <p:nvSpPr>
          <p:cNvPr id="6" name="Rectangle 5"/>
          <p:cNvSpPr/>
          <p:nvPr/>
        </p:nvSpPr>
        <p:spPr>
          <a:xfrm>
            <a:off x="406400" y="2743200"/>
            <a:ext cx="7821612" cy="2308324"/>
          </a:xfrm>
          <a:prstGeom prst="rect">
            <a:avLst/>
          </a:prstGeom>
        </p:spPr>
        <p:txBody>
          <a:bodyPr wrap="square">
            <a:spAutoFit/>
          </a:bodyPr>
          <a:lstStyle/>
          <a:p>
            <a:r>
              <a:rPr lang="en-US" sz="3600" b="1" u="sng" dirty="0">
                <a:latin typeface="Taffy" pitchFamily="2" charset="0"/>
              </a:rPr>
              <a:t>Discuss with your table:</a:t>
            </a:r>
          </a:p>
          <a:p>
            <a:pPr marL="571500" indent="-571500">
              <a:buFont typeface="Arial" panose="020B0604020202020204" pitchFamily="34" charset="0"/>
              <a:buChar char="•"/>
            </a:pPr>
            <a:r>
              <a:rPr lang="en-US" sz="3600" dirty="0">
                <a:latin typeface="Taffy" pitchFamily="2" charset="0"/>
              </a:rPr>
              <a:t>What  happened when a student got the wrong answer?</a:t>
            </a:r>
          </a:p>
          <a:p>
            <a:pPr marL="571500" indent="-571500">
              <a:buFont typeface="Arial" panose="020B0604020202020204" pitchFamily="34" charset="0"/>
              <a:buChar char="•"/>
            </a:pPr>
            <a:r>
              <a:rPr lang="en-US" sz="3600" dirty="0">
                <a:latin typeface="Taffy" pitchFamily="2" charset="0"/>
              </a:rPr>
              <a:t>What routines did you see </a:t>
            </a:r>
            <a:r>
              <a:rPr lang="en-US" sz="3600" dirty="0" smtClean="0">
                <a:latin typeface="Taffy" pitchFamily="2" charset="0"/>
              </a:rPr>
              <a:t>evident?</a:t>
            </a:r>
            <a:endParaRPr lang="en-US" sz="3600" dirty="0"/>
          </a:p>
        </p:txBody>
      </p:sp>
    </p:spTree>
    <p:extLst>
      <p:ext uri="{BB962C8B-B14F-4D97-AF65-F5344CB8AC3E}">
        <p14:creationId xmlns:p14="http://schemas.microsoft.com/office/powerpoint/2010/main" val="749516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Grade</a:t>
            </a:r>
            <a:endParaRPr lang="en-US" dirty="0"/>
          </a:p>
        </p:txBody>
      </p:sp>
      <p:sp>
        <p:nvSpPr>
          <p:cNvPr id="3" name="Content Placeholder 2"/>
          <p:cNvSpPr txBox="1">
            <a:spLocks/>
          </p:cNvSpPr>
          <p:nvPr/>
        </p:nvSpPr>
        <p:spPr>
          <a:xfrm>
            <a:off x="811530" y="914400"/>
            <a:ext cx="7520940" cy="1676400"/>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en-US" sz="4800" dirty="0" smtClean="0">
                <a:solidFill>
                  <a:schemeClr val="bg2">
                    <a:lumMod val="25000"/>
                  </a:schemeClr>
                </a:solidFill>
                <a:latin typeface="Taffy" pitchFamily="2" charset="0"/>
              </a:rPr>
              <a:t>Doubling &amp; Halving</a:t>
            </a:r>
          </a:p>
          <a:p>
            <a:pPr algn="ctr"/>
            <a:r>
              <a:rPr lang="en-US" sz="4000" dirty="0">
                <a:solidFill>
                  <a:schemeClr val="accent3">
                    <a:lumMod val="75000"/>
                  </a:schemeClr>
                </a:solidFill>
                <a:latin typeface="Taffy" pitchFamily="2" charset="0"/>
              </a:rPr>
              <a:t>5.NBT.B.5</a:t>
            </a:r>
          </a:p>
        </p:txBody>
      </p:sp>
      <p:sp>
        <p:nvSpPr>
          <p:cNvPr id="4" name="TextBox 3"/>
          <p:cNvSpPr txBox="1"/>
          <p:nvPr/>
        </p:nvSpPr>
        <p:spPr>
          <a:xfrm>
            <a:off x="533400" y="3048000"/>
            <a:ext cx="7543800" cy="1754326"/>
          </a:xfrm>
          <a:prstGeom prst="rect">
            <a:avLst/>
          </a:prstGeom>
          <a:noFill/>
        </p:spPr>
        <p:txBody>
          <a:bodyPr wrap="square" rtlCol="0">
            <a:spAutoFit/>
          </a:bodyPr>
          <a:lstStyle/>
          <a:p>
            <a:r>
              <a:rPr lang="en-US" sz="3600" b="1" u="sng" dirty="0" smtClean="0">
                <a:latin typeface="Taffy" pitchFamily="2" charset="0"/>
              </a:rPr>
              <a:t>Discuss with your table:</a:t>
            </a:r>
          </a:p>
          <a:p>
            <a:pPr marL="571500" indent="-571500">
              <a:buFont typeface="Arial" panose="020B0604020202020204" pitchFamily="34" charset="0"/>
              <a:buChar char="•"/>
            </a:pPr>
            <a:r>
              <a:rPr lang="en-US" sz="3600" dirty="0" smtClean="0">
                <a:latin typeface="Taffy" pitchFamily="2" charset="0"/>
              </a:rPr>
              <a:t>How did the students’ strategies differ in solving this problem?</a:t>
            </a:r>
          </a:p>
        </p:txBody>
      </p:sp>
    </p:spTree>
    <p:extLst>
      <p:ext uri="{BB962C8B-B14F-4D97-AF65-F5344CB8AC3E}">
        <p14:creationId xmlns:p14="http://schemas.microsoft.com/office/powerpoint/2010/main" val="1333602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96434400"/>
              </p:ext>
            </p:extLst>
          </p:nvPr>
        </p:nvGraphicFramePr>
        <p:xfrm>
          <a:off x="1524000" y="838200"/>
          <a:ext cx="67818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rot="16200000">
            <a:off x="-2009330" y="2035852"/>
            <a:ext cx="495693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Compass Points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rot="2205368">
            <a:off x="6747819" y="2897872"/>
            <a:ext cx="2303323" cy="584775"/>
          </a:xfrm>
          <a:prstGeom prst="rect">
            <a:avLst/>
          </a:prstGeom>
          <a:noFill/>
        </p:spPr>
        <p:txBody>
          <a:bodyPr wrap="square" rtlCol="0">
            <a:spAutoFit/>
          </a:bodyPr>
          <a:lstStyle/>
          <a:p>
            <a:r>
              <a:rPr lang="en-US" sz="3200" b="1" dirty="0" smtClean="0">
                <a:latin typeface="Taffy" pitchFamily="2" charset="0"/>
              </a:rPr>
              <a:t>Excitements</a:t>
            </a:r>
            <a:endParaRPr lang="en-US" sz="3200" b="1" dirty="0">
              <a:latin typeface="Taffy" pitchFamily="2" charset="0"/>
            </a:endParaRPr>
          </a:p>
        </p:txBody>
      </p:sp>
      <p:sp>
        <p:nvSpPr>
          <p:cNvPr id="6" name="TextBox 5"/>
          <p:cNvSpPr txBox="1"/>
          <p:nvPr/>
        </p:nvSpPr>
        <p:spPr>
          <a:xfrm rot="19112609">
            <a:off x="1195177" y="3054088"/>
            <a:ext cx="1655690" cy="584775"/>
          </a:xfrm>
          <a:prstGeom prst="rect">
            <a:avLst/>
          </a:prstGeom>
          <a:noFill/>
        </p:spPr>
        <p:txBody>
          <a:bodyPr wrap="square" rtlCol="0">
            <a:spAutoFit/>
          </a:bodyPr>
          <a:lstStyle/>
          <a:p>
            <a:r>
              <a:rPr lang="en-US" sz="3200" b="1" dirty="0" smtClean="0">
                <a:latin typeface="Taffy" pitchFamily="2" charset="0"/>
              </a:rPr>
              <a:t>Worries</a:t>
            </a:r>
            <a:endParaRPr lang="en-US" sz="3200" b="1" dirty="0">
              <a:latin typeface="Taffy" pitchFamily="2" charset="0"/>
            </a:endParaRPr>
          </a:p>
        </p:txBody>
      </p:sp>
      <p:sp>
        <p:nvSpPr>
          <p:cNvPr id="7" name="TextBox 6"/>
          <p:cNvSpPr txBox="1"/>
          <p:nvPr/>
        </p:nvSpPr>
        <p:spPr>
          <a:xfrm>
            <a:off x="4248112" y="151814"/>
            <a:ext cx="1417108" cy="584775"/>
          </a:xfrm>
          <a:prstGeom prst="rect">
            <a:avLst/>
          </a:prstGeom>
          <a:noFill/>
        </p:spPr>
        <p:txBody>
          <a:bodyPr wrap="square" rtlCol="0">
            <a:spAutoFit/>
          </a:bodyPr>
          <a:lstStyle/>
          <a:p>
            <a:r>
              <a:rPr lang="en-US" sz="3200" b="1" dirty="0" smtClean="0">
                <a:latin typeface="Taffy" pitchFamily="2" charset="0"/>
              </a:rPr>
              <a:t>Needs</a:t>
            </a:r>
            <a:endParaRPr lang="en-US" sz="3200" b="1" dirty="0">
              <a:latin typeface="Taffy" pitchFamily="2" charset="0"/>
            </a:endParaRPr>
          </a:p>
        </p:txBody>
      </p:sp>
      <p:sp>
        <p:nvSpPr>
          <p:cNvPr id="8" name="TextBox 7"/>
          <p:cNvSpPr txBox="1"/>
          <p:nvPr/>
        </p:nvSpPr>
        <p:spPr>
          <a:xfrm>
            <a:off x="2945139" y="5628640"/>
            <a:ext cx="4023053" cy="1077218"/>
          </a:xfrm>
          <a:prstGeom prst="rect">
            <a:avLst/>
          </a:prstGeom>
          <a:noFill/>
        </p:spPr>
        <p:txBody>
          <a:bodyPr wrap="square" rtlCol="0">
            <a:spAutoFit/>
          </a:bodyPr>
          <a:lstStyle/>
          <a:p>
            <a:pPr algn="ctr"/>
            <a:r>
              <a:rPr lang="en-US" sz="3200" b="1" dirty="0" smtClean="0">
                <a:latin typeface="Taffy" pitchFamily="2" charset="0"/>
              </a:rPr>
              <a:t>Stance, Steps, or Suggestions</a:t>
            </a:r>
            <a:endParaRPr lang="en-US" sz="3200" b="1" dirty="0">
              <a:latin typeface="Taffy" pitchFamily="2"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8893" y="423882"/>
            <a:ext cx="2120000" cy="161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7935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hilohruthie.files.wordpress.com/2012/01/its-time-for-a-bre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80" y="0"/>
            <a:ext cx="7535598" cy="682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1790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260240" cy="2123658"/>
          </a:xfrm>
          <a:prstGeom prst="rect">
            <a:avLst/>
          </a:prstGeom>
          <a:noFill/>
        </p:spPr>
        <p:txBody>
          <a:bodyPr wrap="square" lIns="91440" tIns="45720" rIns="91440" bIns="45720">
            <a:spAutoFit/>
          </a:bodyPr>
          <a:lstStyle/>
          <a:p>
            <a:pPr algn="ctr"/>
            <a:r>
              <a:rPr lang="en-US"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ffy" pitchFamily="2" charset="0"/>
              </a:rPr>
              <a:t>Standards for Mathematical Practice</a:t>
            </a:r>
            <a:endPar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ffy" pitchFamily="2" charset="0"/>
            </a:endParaRPr>
          </a:p>
        </p:txBody>
      </p:sp>
      <p:pic>
        <p:nvPicPr>
          <p:cNvPr id="3074" name="Picture 2" descr="http://bcsd.com/cipd/files/2012/08/8mathematicalpractic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991" y="2413218"/>
            <a:ext cx="5362258" cy="435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391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atierener.weebly.com/uploads/7/6/9/0/7690393/5741733.jp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44980"/>
            <a:ext cx="3218873"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68327" y="433050"/>
            <a:ext cx="4607352"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cap="none" spc="50" dirty="0" smtClean="0">
                <a:ln w="11430"/>
                <a:solidFill>
                  <a:srgbClr val="FF0000"/>
                </a:solidFill>
                <a:effectLst>
                  <a:outerShdw blurRad="76200" dist="50800" dir="5400000" algn="tl" rotWithShape="0">
                    <a:srgbClr val="000000">
                      <a:alpha val="65000"/>
                    </a:srgbClr>
                  </a:outerShdw>
                </a:effectLst>
                <a:latin typeface="MV Boli" panose="02000500030200090000" pitchFamily="2" charset="0"/>
                <a:cs typeface="MV Boli" panose="02000500030200090000" pitchFamily="2" charset="0"/>
              </a:rPr>
              <a:t>JIGSAW</a:t>
            </a:r>
            <a:endParaRPr lang="en-US" sz="8800" b="1" cap="none" spc="50" dirty="0">
              <a:ln w="11430"/>
              <a:solidFill>
                <a:srgbClr val="FF0000"/>
              </a:solidFill>
              <a:effectLst>
                <a:outerShdw blurRad="76200" dist="50800" dir="5400000" algn="tl" rotWithShape="0">
                  <a:srgbClr val="000000">
                    <a:alpha val="65000"/>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3832737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Get2mathk-5</a:t>
            </a:r>
            <a:endParaRPr lang="en-US" sz="6000" dirty="0"/>
          </a:p>
        </p:txBody>
      </p:sp>
      <p:pic>
        <p:nvPicPr>
          <p:cNvPr id="3074" name="Picture 2" descr="https://sites.google.com/site/get2mathk5/_/rsrc/1332725138566/home/math_icon.gif?height=150&amp;width=2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667000"/>
            <a:ext cx="485140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7924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3.amazonaws.com/files.digication.com/M09d0badbf89c7c4d163475a7e89ac6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6400800" cy="3802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0" y="5105400"/>
            <a:ext cx="4572000" cy="1200329"/>
          </a:xfrm>
          <a:prstGeom prst="rect">
            <a:avLst/>
          </a:prstGeom>
          <a:noFill/>
        </p:spPr>
        <p:txBody>
          <a:bodyPr wrap="square" rtlCol="0">
            <a:spAutoFit/>
          </a:bodyPr>
          <a:lstStyle/>
          <a:p>
            <a:r>
              <a:rPr lang="en-US" sz="7200" dirty="0" smtClean="0">
                <a:latin typeface="Taffy" pitchFamily="2" charset="0"/>
              </a:rPr>
              <a:t>Changes?</a:t>
            </a:r>
            <a:endParaRPr lang="en-US" sz="2400" dirty="0">
              <a:latin typeface="Taffy" pitchFamily="2" charset="0"/>
            </a:endParaRPr>
          </a:p>
        </p:txBody>
      </p:sp>
    </p:spTree>
    <p:extLst>
      <p:ext uri="{BB962C8B-B14F-4D97-AF65-F5344CB8AC3E}">
        <p14:creationId xmlns:p14="http://schemas.microsoft.com/office/powerpoint/2010/main" val="26864335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0.gstatic.com/images?q=tbn:ANd9GcSJ2vwm12nA-J4U6dXiqZTjUu7w5UyArBWhjHNhzwCfves74_q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81000"/>
            <a:ext cx="5943600" cy="4484237"/>
          </a:xfrm>
          <a:prstGeom prst="rect">
            <a:avLst/>
          </a:prstGeom>
          <a:noFill/>
          <a:extLst>
            <a:ext uri="{909E8E84-426E-40dd-AFC4-6F175D3DCCD1}">
              <a14:hiddenFill xmlns:a14="http://schemas.microsoft.com/office/drawing/2010/main">
                <a:solidFill>
                  <a:srgbClr val="FFFFFF"/>
                </a:solidFill>
              </a14:hiddenFill>
            </a:ext>
          </a:extLst>
        </p:spPr>
      </p:pic>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5520" y="5588000"/>
            <a:ext cx="609600" cy="609600"/>
          </a:xfrm>
          <a:prstGeom prst="rect">
            <a:avLst/>
          </a:prstGeom>
        </p:spPr>
      </p:pic>
    </p:spTree>
    <p:extLst>
      <p:ext uri="{BB962C8B-B14F-4D97-AF65-F5344CB8AC3E}">
        <p14:creationId xmlns:p14="http://schemas.microsoft.com/office/powerpoint/2010/main" val="3636745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Shift in thinking…</a:t>
            </a:r>
            <a:endParaRPr lang="en-US" dirty="0"/>
          </a:p>
        </p:txBody>
      </p:sp>
      <p:sp>
        <p:nvSpPr>
          <p:cNvPr id="4" name="TextBox 3"/>
          <p:cNvSpPr txBox="1"/>
          <p:nvPr/>
        </p:nvSpPr>
        <p:spPr>
          <a:xfrm>
            <a:off x="5715000" y="6481741"/>
            <a:ext cx="3124200" cy="369332"/>
          </a:xfrm>
          <a:prstGeom prst="rect">
            <a:avLst/>
          </a:prstGeom>
          <a:noFill/>
        </p:spPr>
        <p:txBody>
          <a:bodyPr wrap="square" rtlCol="0">
            <a:spAutoFit/>
          </a:bodyPr>
          <a:lstStyle/>
          <a:p>
            <a:r>
              <a:rPr lang="en-US" dirty="0"/>
              <a:t>©2007 Math Perspectives. </a:t>
            </a:r>
          </a:p>
        </p:txBody>
      </p:sp>
      <p:sp>
        <p:nvSpPr>
          <p:cNvPr id="6" name="Rounded Rectangle 5"/>
          <p:cNvSpPr/>
          <p:nvPr/>
        </p:nvSpPr>
        <p:spPr>
          <a:xfrm>
            <a:off x="1752600" y="2362200"/>
            <a:ext cx="55245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57450" y="2743200"/>
            <a:ext cx="4114800" cy="1446550"/>
          </a:xfrm>
          <a:prstGeom prst="rect">
            <a:avLst/>
          </a:prstGeom>
          <a:noFill/>
        </p:spPr>
        <p:txBody>
          <a:bodyPr wrap="square" rtlCol="0">
            <a:spAutoFit/>
          </a:bodyPr>
          <a:lstStyle/>
          <a:p>
            <a:r>
              <a:rPr lang="en-US" sz="8800" dirty="0" smtClean="0"/>
              <a:t>17 + 25</a:t>
            </a:r>
            <a:endParaRPr lang="en-US" sz="8800" dirty="0"/>
          </a:p>
        </p:txBody>
      </p:sp>
      <p:sp>
        <p:nvSpPr>
          <p:cNvPr id="8" name="TextBox 7"/>
          <p:cNvSpPr txBox="1"/>
          <p:nvPr/>
        </p:nvSpPr>
        <p:spPr>
          <a:xfrm>
            <a:off x="457200" y="1066800"/>
            <a:ext cx="83820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Taffy" pitchFamily="2" charset="0"/>
              </a:rPr>
              <a:t>Calculate this problem mentally.</a:t>
            </a:r>
          </a:p>
          <a:p>
            <a:pPr marL="457200" indent="-457200">
              <a:buFont typeface="Arial" panose="020B0604020202020204" pitchFamily="34" charset="0"/>
              <a:buChar char="•"/>
            </a:pPr>
            <a:r>
              <a:rPr lang="en-US" sz="3200" dirty="0" smtClean="0">
                <a:latin typeface="Taffy" pitchFamily="2" charset="0"/>
              </a:rPr>
              <a:t>Be prepared to share your strategies aloud.</a:t>
            </a:r>
            <a:endParaRPr lang="en-US" sz="3200" dirty="0">
              <a:latin typeface="Taffy" pitchFamily="2" charset="0"/>
            </a:endParaRPr>
          </a:p>
        </p:txBody>
      </p:sp>
    </p:spTree>
    <p:extLst>
      <p:ext uri="{BB962C8B-B14F-4D97-AF65-F5344CB8AC3E}">
        <p14:creationId xmlns:p14="http://schemas.microsoft.com/office/powerpoint/2010/main" val="41134310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Number Talks ?</a:t>
            </a:r>
            <a:endParaRPr lang="en-US" dirty="0"/>
          </a:p>
        </p:txBody>
      </p:sp>
      <p:graphicFrame>
        <p:nvGraphicFramePr>
          <p:cNvPr id="6" name="Diagram 5"/>
          <p:cNvGraphicFramePr/>
          <p:nvPr>
            <p:extLst>
              <p:ext uri="{D42A27DB-BD31-4B8C-83A1-F6EECF244321}">
                <p14:modId xmlns:p14="http://schemas.microsoft.com/office/powerpoint/2010/main" val="3846432475"/>
              </p:ext>
            </p:extLst>
          </p:nvPr>
        </p:nvGraphicFramePr>
        <p:xfrm>
          <a:off x="533400" y="990600"/>
          <a:ext cx="8153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47077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823186289"/>
              </p:ext>
            </p:extLst>
          </p:nvPr>
        </p:nvGraphicFramePr>
        <p:xfrm>
          <a:off x="609600" y="457200"/>
          <a:ext cx="7788275"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0043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87987347"/>
              </p:ext>
            </p:extLst>
          </p:nvPr>
        </p:nvGraphicFramePr>
        <p:xfrm>
          <a:off x="990600" y="533400"/>
          <a:ext cx="7772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59696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338"/>
            <a:ext cx="7520940" cy="1963102"/>
          </a:xfrm>
        </p:spPr>
        <p:txBody>
          <a:bodyPr>
            <a:normAutofit fontScale="25000" lnSpcReduction="20000"/>
          </a:bodyPr>
          <a:lstStyle/>
          <a:p>
            <a:endParaRPr lang="en-US" sz="4000" dirty="0">
              <a:latin typeface="Taffy" pitchFamily="2" charset="0"/>
            </a:endParaRPr>
          </a:p>
          <a:p>
            <a:pPr algn="ctr"/>
            <a:r>
              <a:rPr lang="en-US" sz="8000" dirty="0" smtClean="0">
                <a:latin typeface="Taffy" pitchFamily="2" charset="0"/>
              </a:rPr>
              <a:t>  </a:t>
            </a:r>
            <a:r>
              <a:rPr lang="en-US" sz="24000" dirty="0" smtClean="0">
                <a:latin typeface="Taffy" pitchFamily="2" charset="0"/>
              </a:rPr>
              <a:t>What are the steps of Number talks?</a:t>
            </a:r>
            <a:endParaRPr lang="en-US" sz="24000" dirty="0">
              <a:latin typeface="Taffy" pitchFamily="2" charset="0"/>
            </a:endParaRPr>
          </a:p>
        </p:txBody>
      </p:sp>
      <p:sp>
        <p:nvSpPr>
          <p:cNvPr id="6" name="AutoShape 2" descr="data:image/jpeg;base64,/9j/4AAQSkZJRgABAQAAAQABAAD/2wCEAAkGBxQSEBQUEhQUFRUUFxcaFxUYFhcUGBYUGhQWFhoZFxcYHSggGBolHRYUITEiJSkrLi4uFx8zODMsNyotLisBCgoKDg0OGxAQGywmICYvNzQvLzIsLCwsLDQvLCwsLCw0LCwsLCw4LCwsLCwsLCwsLCwsLywsLCwsLCwsNCwsLP/AABEIANkA6QMBEQACEQEDEQH/xAAcAAABBQEBAQAAAAAAAAAAAAAAAQIDBQYHBAj/xABAEAACAQIEAwYEAwYEBQUAAAABAgMAEQQSITEFBkETIlFhcYEHMpGhFCOxQmJygtHwJDNSwZKisuHxQ1Njs9L/xAAaAQEAAgMBAAAAAAAAAAAAAAAAAwQBAgUG/8QANhEAAgECBAMGBgEDBAMAAAAAAAECAxEEEiExBUFRE2FxocHwIjKBkbHR4SNC8RQzNFIGJGL/2gAMAwEAAhEDEQA/AO40AUAUAUAUAUAUAUAUAUAUAUAUAUAUAUAUAUAUAUAUAUAUAUAUAUAUAUAUAUAUAUAUAUAUAUAUAUAUAUBm+ZuKSxORET3Iw5AyEuWYgDvA2ACN65vKtWVcROai3HkuVlv4p7bj+WONtMFEmpdSytYDYgMpA89QeoomYw9aUlFvaSuu7bT9GhrYthQBQBQBQBQHn/HxWZu0jsujHOtlPmb6Vv2c72s/sB8WIRvlZW0B0IOh2OnSsOLW6BLWoCgCgCgCgCgCgCgCgCgCgCgPJxPiCwJncMQSFAUXJY7AXNaVKihbvdjeEHO9uSuZ+TnE58iwd618rSqrEb2AAPet0Nh51EqzzKOl+l9SR0llza2620NHgMYk0YeMkqbjUFSCCQQQdQQQanTuQtWPRWTAUAUAUBFipskbvYtlUnKNzYE2HnRmlSWWLla9kZqKQ8RhEsYWM2dHuSSSBooIsLd69+mum9aJ5kUsPVeKpZ0rXumergPBXiKF7ARLlUAglu6AS1hYDyHgDW1i1Cm9L8tjQVkmGPIBuQL7XNr0uZUW9kebA8VgnLCGaKQr8wR1cruBcA6bH6VrGUZbMkq0KlLSpFrxVj2VsRBQGY5pxjtIMOpZFMeaUgC7KxKhFJ2+V7ka7a1NBqEc/O+ndbn+jBz7ml5InBQJFGgAQ5UJdz0AsSLa/Q+NW8Gqc1Z3be+9kuphmg4Czp+GlyIkrMquMoXMJGCsDa1js3qBpVaeXPKMXePL6e/sZOkVXMhQBQBQBQBQBQBQBQBQBQBQGd5zXuQMT3RMoI6HMGCk+Ya1vWq9dfFB9/p7sT0X8M13e/5MRjsCqY2FrkdozMST+0LWA8tvrUFajFV4S2u/wtETUqsnRlHov8m15TBEmIsBkLISdj2uTvDz7nZG/nuelxfM7e/aKr+VGkrc0KTmHirRlYov82QXzGxCIHQMSCdTZjbpceVjvFK2ZmV1MlxDnKTDyGJpyx0JYwqzITrY2Kgi1jsTV2lh3VipqK+71/P5JYwzK9i+4RzOzSRCYw9nMO5Kl1Ge1wCGP7WtvPSoHSjJSyp3XLfT7cjTKne25Y84SSLgZmiJV1UEFSQQA6k6jyvVSWxQx7msPLI2n3b7q/kYzkbmCVsYsUkjMjqQATcBrM317p+tRwbucTheKquuozk2ndW8NTplTHpzzcSxqQQvLIbJGpYnfQeXjWspKKuyWhRlWqRpw3bscZ41KY8LHLPH2+JxBYWlLOqhiWNlJsumUWFt6rWyQTavJ9e87iksRiZ04Ty0or+3T5dPq93cteV+IsYcNikXs2RhEyJYB4TKilQGv4LbW9xvUlOV4JlLF0VTxMqd209dd72bu/XuOhScywK5Ul7KxVpMpyBgbEFvI3F9rircabltucGri4U9ZJ5b2vbRcvH62se/CcQilv2ciPbfKwb9K1cJJXaJIYilUk4wkm13lLxvhDdqZogXLkCRdLgBbArc7aDTzJ8a2vmjZ8tiYx3FsI002HKAHI1yjDvkkr3QCNG01va3W1TUnkjKLT1+xhmjwmHAxCriUeNboYyQuR5AxsGYE63CkDTbXcXiSsrrcFrxrmzC4SQRzSWcgGwVmyg9Wyg2relhatWOaK0DZdRuGAKkEEAgjUEHUEGq7VtDI6gCgCgCgCgCgCgCgCgCgKaTjUM3aQwtHLKo/wAs7HUC/e0YDQm1VliIVU402myw6E6bTqKyPAnJ4HZfmt3L3BVWtqD3CRdSBcXN9KkVNq1n6mjqJ3ujQYHBrCgRBoNz1Y2Aux6nQa1JGKSI5SbPRWTBmuYoSs6ykdzswhYC/ezkjP4DvaHbVr9KkWsbGeRjudcOqxGRVQOxCs5GpS21wPFV9qtYKTc0nd21S7ySk9T2DhwXAGIMCOybvHa5BbN5am/lUMarddVHvc1Unmub7h2LDwROQVzojZTcst1BsfMXqGatJpGr3MhyxwmaDiE7mM9k3aBXutiC6sul7+PTxqGMWmcbB4SrRxM5NfC7/nQ3AJ8KkOwUvPS34bixlzfkvp7bi3Ub+1R1b5HYt4FxWJg5OyuYXmORTw12D5vy1s4sxIOUEi1hqD96Tf8ATfgbYeL/ANXFNf3bPxDCIi4PCwrZRMIxroRcZy1gfmJ+7VtRsorwK/EXOpWm3/2s+el/4t4FlzGzRQBIU0YkEBQwA3tY+JNWKWVtuZyce60KcYYdbu22x4uCzduzpKPzIwcrr3Ta9iDl0Njb61JU/p2cNmVcI/8AVqcK6TlHS/PX/BueUscZcKmc3kS6uOoIJAv55bfeoq0bSutmW+G1XKioSfxR0fXu8uZc1EdA83EMbHBG0kzBEW12Ow1sPe9q3hCU5ZYrUHI+bY8HisW06Y1FWTLnBimZlKqEugC964UaEjW+tdrD9tTp5HDbbVfs0djonKfMGFnUQYZ2PYIosylSUACg677C/qK5mJoVIPPPmbJmhqqZCgCgCgCgCgCgCgCgEZgASdANz5VhtJXZlK7sjlMLYbBY3t1n7YKz5Y0U37ylbO57ul9xvYaCuDGVChUzwlfu/k7Uo1q1PJONn1/g6Jy9xpMXD2qAjUgqbEqR6eRB967NCvGtDMjk1qLpSyss6mIgoBk0SupVgGVgQQdQQdwaynZ3QKDiPK6uGCkFDY9nIDILi2zE3A087HXyqSNSzvs+q0NlIiXldlRCsoMkbFkDKOzU3YBbAXIVWsLncX8LFUSe3v8AkXPDzZzlJg1jXsF7WTMTma6hVIFxl3v4XFqs4XCRqttvRElOmpFxyfzCMdAXy5HRsrruL2BuD4EH9aixVDsZ2T0NKkMrsXjMALnQDc+AqsapNuyKOPmvDSLJ+HkE7oB+XGCzasEvl3KgsLkaAa1GqsZL4XcuVMBXpNKtHKur8L28eiKSDkyUpnMwSR5TLLFlDQlmUhlA0YAmzbnX7Iwa5mKuIhJ2y6WsnzSvp3X77Hvn5aEUXaBjLNGQ5ZgoLZYihRcq90G7EDXU1JBdeZSxM20nFWUbu2uu/n+iv4tP/hnYG100Phe3h61vTXxor4uVqEmnbTcr+UsAqR9rfM0nXWwUEgAX97+ftW1ablLUh4bh4UqCcdb6t9TQcmj87GEnvdomg2CZO77/ADE+1KnyxGFt29Z21uvtbT+TU1EXzB/GCcjBxINM8y3PkEc/rY+1dDhq/qN9xrI5dxuFUxM6RiyRyOi6k91WKgknqbX9661GTcIuW7Rqzc8gIo4xII1yr+FS4AsAWjwzE+V2JNc/FtvDK/8A29WbLc6pXJNgoAoAoAoAoAoAoAoCPERZ0ZTswI+otWJLMmjMZZWmcBxSFJWVtwWBHgynX/f6V5Jwcbxe6Z6TNd3WzN/8JMPIqzNp2LEAa65xrt00b9K7XDYys5cvVHLx7joufozoddQ5wUAUAUAUBynnXmjCYpzFJBKexdlWVXVWuDlaykEFSR18BtXZwuGqU1mUlrysWqcJR1uHL/O2FwUfZw4eazNmd2dczNYC+mmwGgsKVcFOrLNOS+xiVJyd2zfcZBxXD5fw5uZ4G7PpmzxnKPK97e9cWtTdpQe+wwtRUa8Jy/taf2ZyP4c4V8Hju2xgbCoqOLzAxZ2bQKoaxbxuNBlHiKoUY9nP4tD03EaixeHtR+Jt301t49DuGGnWRFdGDKwBVgbgg7EEVfTvqjyUouLcZLUkrJqZ3i/AbhzEqlWAvD8oJB1yG4AJHTQXA1rdS131K06VotJJxfL9cikk4XiYsLJlRYlVu53s7rHcXYgXUtcsQM1rb2rOjd2aNVI03GKsuXcvff4mr4DBCsWeAECU52JJLMx07xJO1rW200rWV72ZNQyuGaK3113+vvwLEtWpMeXG4aKYBZURwGDAMoYBhsbHrW0ZyjrF2B89Y6clpv35cx+sv/6r0cVbL4fojO+cvRhcNBoA3YxBjbU2jA1PW1eerSvN+LJEWlRgKAKAKAKAKAKAKAKAaWoDFfEbhkbYYyoiiSNw7MFAZlIytcjU7g+1UMfRz0rxWqLuCq5alm9GVfwsxTJ2ykHszlKmxtmFxoeuhH/DUPDFNKV1oyTHuLtZ6o6Ks99q6pzhwegHA0B4uLcYhwqZ53CA7Dcn0A1NT0MNVru1NXIa1enRV5uxTYXn/BOwBkaO5sGdGVT/AD2yj3IqSeCqRdk030TTf2NY4mElfVLvRyLmWEx47EoR/wCpIfQGTMp9CrD7V1aUrxg+79fo6kXdJlUXAIJ819Dv+q29zUst00bM2snNc+H4LhxCxVjLLHnsCciksAt/4gL/ALteb4tJwqfDz/R0eFYWjWrTdVXstF3nOcfj5JmMkrtI5v3nYsdL6a9K4zu38R6KKjCFqaSS5bI7r8IMb2nC4xe5id0++cD6OK6OHd4HkuLwy4lvqk/T0NtU5ywoAoDB8/XwsSiAtGJpXaQqzC7WBtvoDcmw8KtYf4nryOJxZujTXZ6Znr9iH4ecad5Ghclu4WF9bEED7g/apMVFZVLmVOB1ZqrKm3eLV/B/ybaZb1RPTGWk5EwzMxKE53zsMzWza+B0HeOm2tWFiqytrtoYsjUwRlQB4VXMnpUmgMZzxzPPDiIcJhAolkUu7sMwSMGwsNrkg/asl2hTpxpOtVTavZK9r9dSl4bzhjsPM6YqN8QuW4KKq69LMABbe41I/XZ5WtDo1ocNr0oOm+zlz3fvuen603LHPEOMk7Iq0UutlY3DW3AOneHgQKw4W1Icbweph6SrQkpw6rl/Bqq1OOFAFAFAIaAQoKAY+HU9BQDUwqjYAUBJkAoDIYv4h4dZGSOOWYgGxRQQSPU3y30vb610pcNnTgpVZKN+T399xRjj4zk404t258jNx4vH4xu0eaTDrfuol0+3h63JqWviMNRXZ0IKXVvX35EdKjXqvPVk13LQr8U6Pi1bF4xZgi5QrWuCCSAxUZdyd9dq1hUxHYOFOFk+a/k2lTo9qpTndrqaDG8PjngZBlKupAIsdCNxXMV4S70X9JLxMzx6WaCNoJZnkhkiFi6glZY5I2QZwLi9ioBNtTXTw1VVamZpJ30tpvdPx69SGm+wnG7eXnfWxlMDKElViAQkqNY6ggMrkEdQdauzjeMkdRrRnRvjBhwcFCYk7sUlrKuiqUPQbC4H1rymKTlG5d4JWjCtJSe69Tjan9T/ALmqLPTRdtO9+rPpDkfg8WEwaJAXKyWlJchiWdF6gAWsFG3SunTiox0PE4yvOrV+PdafY0QNSFUW9AIWoDlHGebjilMcsadne62uGW17ENr3reVtdq6EKKjqtzyOK4jUr3jJLL05+N+v0Lbk3FYCFmZWlErjKTJY2W4JC5BoLgEkjpUdSlVmXMFjsDh1rdN82r+aN6jBgCCCCLgjUEeIqo1bRnoIyUkpRd0x4WsGwoFAU3OeKkh4fiZIrh1iYqRuPEjzAufahZwkYyrxUtrmG5Z4GkapMSzysgzOzEk5rMdz41m5nEYmrVeWb0T26Hr4zzBh8MQsrHMRfKozG3n0HvRJs2w2Ar4hXgtOpmcU6YueOXAyBJlILBhlYZSCHUbMR/S9bXaVmdalXxHD6E6NaN4vbpruW3EOKcTw/wCb+IMqjVhkQWHW6gWI9LGkcr0ZjA1uH132Nakot7NN/k23JnNS46M3AWVLZ1GxB2ZfLy6fQnEo5SpxXhcsFNNO8Hs/R+9TSVqckKAKAKAKAKAqObpcuBxBzBSYnAJIXvFSAAT1Ow9as4NN14aX1RBiWlRlrbQ51yJCpgZ7d5nbN7WsPpb61a4tOUsRr00K/DYxjR0IPiBxRo40hQle0uWI0OQW09yft51jhtGM6jlLkMfVcIJLmYSSAiNX0szFR46C5NvDYe9dnt12vZJcrnL7F9n2jfM3vw9dvw7A3yhzl+gJt5X/AFNcbiiXaq29tTq8Pb7LXqWHNeHaTDMqre9r+OUG5tfrYWHrVKhOMKilLkWqsXKDiiLg/J+ExEUc6dpkkAYAkXt/pbToQRViria0JOLZLCu5RujdRMFFUjB8+804crjsQgF/znIA10Ziw+zCuZUi87R7bC1Y/wCmhNu2i/R3rlKbLgcMrghlhjBHUEIBY+ddCmrRSZ5HFyUq83HZt/kuRPetyuOD0A2du438J/SiMS2ZwKP529F0/wCKuotzw0vkX19CSOa0lvAAg+5B/vzrKeppKF4XOx8kTl8DESbkZx9HNvtaqGI/3Ges4S74SHdf8l9UJ0RaAxXxVxMgw0MMbFBiJ1jdgbHs7Elb9L2oXcGrZ584q68ev0IcFAI41RdAoAA8gLChTbbd2c85u4BP+IaRQZRI2hGmXoA3kB18qkUkkejwfFKNPD5WrOK26menR8PKQGs8ZuGHQjWtt0deE4YqgpNaSWx2LhmKE+Hjkt/mIrEeqgkVCeIqwyTcejMpyHjEw3FZBI3ZRgSqCwKgguMq36DS9zp3alesT1uMVbF8PhGEXJqzdteWp2kG+1RHjmrC0AUAUAUAUBzD4rSu2Lw0LEiJwLHYFzJlf3C5PTN513OG1FTw9Scfm9Lf5OTjoOpXhGXy+ty0wWHWNAqAAAaAVxJScnd7nVUVFWRX8X4HFiHVpASVBA1I0Nr7egqWlXqUr5Ha5pUowqWzK9jnvMYvimijWyxWVVUeIDE2HUk/YV28C/6XaTer3bORjLup2cVouSOjcIwYhhRF2UfU7k+5vXCq1HUm5vmdinBQioojx0rySphYQokmVyHY2VFUDMbbs1jcCt6MIu857LzNakpK0Y7s2PDuGJhsPHEDZI1CgmwvbqfMm596gxFeKbqVGkvI2ilCKXQp5+NhpHSGMuENme9he17Add65c8TiK8c2ESt1fPwXqzVylL5SHDRYdpu1eFBLaxcrZwNt/D0rnQ4xWoVVTxtO3/0vb8mYWJqRWSV7eX2NJFhgBptXpFJNXJj0LHWQPC0AtqA5X8R+GxYd1MCBC6Ox3N2B03Og8hVyhNtNs83xOhTpzhGKsn6syaoTKAASStgALk630AqduzucuMXKNl1OwciwPHgkEilGLOcrCxALaXHTxqjWkpTuj1XDqUqVBRluM+IfF5MNw+SSI5XJVA3Vcx1I87A/Wo0rs7nDqMa2IUZ7HG+F8z4mOYSdtIzrqCzs1/FWudQfCpsq2PaU6FCpTdGcFZ9yR2viuAXieAjKnIzCOaJrXySgXF/LUqfU1DseJi3ha8oS1WqfevepmuA8S/EQhyApuykA3F1YqSDYaG16wRYij2VRwuUHPvGJIgkcd1zglnA6bAA9Dv57VvBXOnwjCU6zc6mtuRiMDw2XEm0YJudXOw8Tfqd62ckjrYziNKhFwWsui5HX+EYYRQpGNkUKPQC1RHkZScpOT5mY+Iqoscb6Z89vMrlYn7ha3pvU7v8A49WlTryttbX7q3qdH5BVxw3Ddr8xS/8AIWJQeyFRWstzn8UqRni6kobX8+fmaCsFAKAKAKAKAwvxfxGXBItgc8o1tqMqs3dPQkgajoDXU4TCMqrcuSOfxGco00lzZBwhSsMYLFiFF2JuSbb3rnVXebdral6CtFI9bVobHM+b4HOMKKpOdVICjfcG9vm2G+167HD5U1Tcp8nzOXjVUc1GHM10eLOGwSvKO9HGuZbi5IAFr+JrnyiqtdqGzehei3CknLkjUcvcuSLifxOJKBlQpFGhLBA1szMxAuxsBoLAX3pOpCMMkPq/fIRhJyzS+iPPzZN22JjgCt+SQ7m9gVYaeuorj1F22IUct1De/etNDZ/FLwJMJg1jzZRbMbnc62A/2FXKdKFOOWCsjdJLY8nGpEy2LZXt3SBcj/tXP4o8NKn2dZ2e65tEdXLazPNgZCwVVnJYCwVh4dAD09DXPfD8FjIpQqO6Wl36aeRpkhLZlthOO9kwWW4v728wfDyqDDYjFcOq9lXvKH3a8P0/I1jKVN2exeYXiSSbHfbz9LV18HxjD4qeSN1Lo9Lk0KsZOx6GlFdQkOdfFYX7JhtlkBPgdD/X6Vaw70aOHxiDzU5e+RQ8ntbHwnwL/wD1vUtf5Gc/hn/Jj9fwzrKT1QPWHL+bOfocZh5cOkT2bZ2YKQysGUhbHQkeOxqSMGeq4fwaVOSquazLlb1v6GE4dwfETm0EMkhva6qSoPm3yr7mtm7F+viaeH1m7PzOxLyjiBDhkEoKxRqJIjJIEc5ACtgMtg12BP8A3qK55aeMUpTe13dOyuteu/c0UeCwE3DFkTERsYhmkSWJXlRVtdlYhbqR4sADR6m+ISxclUpv4tmm0nfr9e4xfOeOZsSWGYJkUpe+VlKhr2Oh1P2reKVjrcOo0/8ATX/uV723RuuV8MFw0XdCkqCQNgSLm1/WozzdZ3qS1vqXq0IjOc9mL8KxcgMCCm181xt5WvfyraO51ODyqRxMXDbn0t3ml+E0co4feUMFaRjEG0/LIXUA7AtmI+vWk3dkvHK9Otic0Omvj/ixtK1OMFAFAFAFAeDjnB4sXC0MwupsdDYqw2ZT0NSUqsqUs0dzSpTjUjlkYrjHLOJw2GK4bEoxWwiR0VZGAI7octlJtt3datQnRqVM04vvs9PG2/mQShVhDLCXh19/Q88HFWdQiwTHEEf5JjdSG/eZgFVf3ibWqN4Vp6tZet1/m/cbqumtE79LEMUeLhUricNI8wJCmJDIkg6HOosnnmtWZUac5XpySXe9v39DEak4q01r3czR8I5PusL4yR5JFs7RXURCS5YaKoL5dBqSDa9ayrRg2qSt38/bNlTcrOb+nI1tViYx3FpS3ESFXL2UahmJ/wAxWuRp0sRv51SheWJk1pZJPvvqn9DRayZ66um5nOM4Zw7ORdT1GthbrXluK4Ou60qtrxfTl7+xVqwle5WqpKKxBAYXF9CP6GqOIwdbC5ZS57NGkoOJecGxnagpJqyW1PVTsfXpXpuGYx4il8W63LNOeZDsZ+QQy6Keng29xXG43gY05RxFLR3890yGtC3xI0kEhkjRv9Sg/UXr0tCbnSjN80n5FmLukzx43haygq4DA9CAR9DUoaueThXKUMUvarfNawBNwt98vhW8qkpKzZXo4SjSk5QjqWfMA7LB4hx+zDIR6hDWhfw0c1aEerX5Pm5ZO8R4W1qc9up/G0uRdcA5inwj5oZCl/mG6t/Ep0PrvRpPcVaNHELLWV+/mvftHYuSudlxh7KRQk1rixujgb5b6g9ba+tRyjY87xTg8sJHtYO8PNe+ppeM4Ht8NNDe3axul/AspAPtetDkUanZ1Iz6M5LFNB2MeGxihZYysTRupuHHdBH7p0722tZL9TD141JVKPyu7uny6ePduarDoFAA2G1YOYOnxSJbOyrmIAzEC7HYC/WhtGEp3ypuxkviLAmWKQ2zhsoPXLYt9iB9a3hud3gE71ZU5axtf6nVeVMU8uCw8kl87xqSTudPm9xY+9avc5WOhCGInGntfQtawVQoAoAoAoCDG4tIo2kkOVEBLHwArenTlUkoR3ZrOahFyeyMPiOGtxDENOoXLkVVScWMIN7sEXMrhrE2up6G29XJVFTpqkns3dx/u+um31XMqqDnPtLctE+X53Nzg8OI40jBJCKqgk3JCgC5PU6VSlLM2y3FWSRLWpkSgCgKbjXCi7LLFYSqMpB0EiXvlJ6EHY1WrUpqXa099muTX76M0kne6KnAYsSpmAI1YEHoVYqdvMVJRqqrBTS3Nk7q5LMbKSegqSUsqbMt2MpisUXNzoOg8K8TjMbUxUvi25IpTm5bk3AImM5e3dChb+Jvf6DSu7wfC1KUHKatfkT0YtK7L3iWDEqWPQ3/APNX8ZhFiaeRu3NeJvOOZWJ+B8QsyxNp+yAdcpA0A8q4XDMViKGJeEru65d38P8ARBTlKMsrNEEr1BaHBaA8HMmDabB4iJPmkidVG12Kmw+tCbDTUK0ZPZNHzbisDLCxEsbxlrEB1KEja4BG17j2qZM9jSqQnKTi7/4IGexHn/SskkpWaXU1fw5lI4lhbf6yPYqwP2NYlsR8Rd8FNPp6n0HUJ4g8vE+HR4iJ4pVDJILMOtr3Fj0INiPMUJKVWVOSlF6ox+I+HbPlvjZvyrmE5EBVraGQ/wDqW/lrNy5DGwi3amtfmV9/DoeHH8hYvF5ExM0CRo1yYg7M/S9mACm3mdzRO2xJRxdHDNyoptvrbT7b+RpsLyJgkIJiMuX5RK7yhR4BWOW3tS5Wnjq0rpO197JK/wBjSAVgqC0AUAUBQc28yrgowbBpHvkW9hpuzfuj7/cX8BgZYqT1tFbsp4zGLDx2u3sjl0/xKxvaZlkW1/l7Ncvptmt73rsSwGFtljH63d/15HLjjcRfNKX0sjccl85pxIPh8REgkyElfmjlTQNo2240N9PeuRisG8PacHp5o6eGxSrfDJamxwuFSJcqKFG/jc+ZOpqg22XErE1YMiUAUAlAJQGYxPDHgkcxqXidi1ltmjY6tod1J10qklOhJpK8HrpuuunQj1j4EKYgSRZ01DLcXHl1FWcynTzR5o3vdGPNsy59VLre3dOrAC42Ivba1eV4fVpyxEXKOvdt9v1Yq02syNnDGANK9cWyU0BWcEQS4zM91y6qunecC2vpv/evnqNSlW4i3NNSWy7119LdCumnU1NpXoSwKDQAaA4d8Z5r8Q/hgQD6u3+9SQ2PTcKvHCya6v8ABhJN19T+lbnTn80ffI1Pw6F+J4X+Mn6Ix/2rWWxDxCVsJP3zPoQNUR4wUGgHA0At6AW9ALQBQBQBQHF/i5K344g7dnHl/g71/wDmzV6bhkksLZddffgcDiEW8Rd9DB1aKxsfhbGFxpndgkUEbF3JsozDIoJ8TckD92qOPvKmoRV23oi7grKbm9Ekbx/ibhBJlIkyf+5lFj55b5re1/KqUuEVowzNq/QtLidJyypO3U1uBxsc0ayRMHRxdWGx/oeljtXMnCUJZZLUvxkpK8die9amwlAFAFAFAZyXgkkTN2GVo2JIRjlKE6kKbEFapxp1aPwwSceSvZru8DRJx22M8eHxzKGF4yCCy/6WUglSOmoqtTweGqSVeHwtb/Tk1y8jVQi/iRa8PxiypmQ3ANvp/d6v0K8K0c0NiSMlJXQS4+NXyMwU2vroLetYniqUJ5Jys7X1/exhySdmefhULyYsSIPylN2foSFtZfEn9PauTCh2+PdeHyrn1duRElmqZlsa4tXdJxploBPxFAcP+LbX4i58Y47fS363qSGx6fhf/F+rMjHFmZR4kD66Vuzpy69Dt/K3JGHwcglVnklAIDMQAtxY5VA8L733qFybPKYniFWusr0XQ2KyVgoEgagHg0A4GgHA0At6AWgFoAoCk5n5XgxyATAhlvlkU2Zb7+RHkRU9DEzou8SGrQhVVpHI+Y+VIMGxDYxZCNo0jvJ6N3sqepPsdq72Hr1KyuoWXVvT37ucivRp0nrL6czPy445BGuiA3C30zbZmP7TW0v9LVdjaDut+pTk3NW5Hje+5vqbX8SNbD6j61o5Xer1MqNlotDo3we47lkfCOdJLvH5OB3lHqov/IfGuVxOjeKqLludPh9XV039DrF64p1QoAoBaAKAaTQFfiuEQyPnZO8dyCVzfxAHve9V54WlOTk1vvq1fxtv9TVwT1IsZwaN7FLxMAAClh3RsCtrECk8Om80G4vqvVbBx5oopQuGxFuz7Vil2lfcoTbLGBoACBfQ7iqFVToOUoxzu13fdruVraEbvHvNJhZ1dFZPlO3l0I+t66OHqwq04zhsySLTV0EsgAJJsB1qSc4wi5SdkjLaWrPF+PQ7E/QiuWuOYJytn8nb8Efbw6jJXNtK6kJxnFSi7p80SJp7GO5u5aXF94kiRR3WHXqA3let07F3C4ydDRbXVzCcA5cxD4tEaNlCOpctoAqsCbf6vK1buSsd3E8SoKm1GV21pY7hDeozyx6koCdTQEoNAPBoBwNAKKAW9APoCDG4tYo2kc2VASx8hW9OnKpNQjuzWc1CLlLZHIOauf5prrGTDGdlU99h4s/T0H3r09DhtDDpOfxS8vt+zz1XiFWu7Q+GPmYSSYmrEptkCikR1obE0mK/w0kTbZkkT92Re6fqjNf+Far16d2prkWaNTRwfMm5fxLJicPInzCSMi3U5hp77e9b1Ep0nfmjSleNRW6n0ma8qeiCgHUAXoBpNANJoBpNANJoDzYzBpKAJFvbbcEehGoqOdOM/m/T+61MNJlNgpZo5uyMf5eYhcq2RYtcrBvHxB1veqEFXp11GPy7NW0S5NP8p63I1mUu4quaOIuZjGCQqW0GlyQDc/WuRxnESnVdH+1eZFWk27FZh+IOp3uPA6/+K4U6MJciGyLzBcSBF+n7Q8Kn4djamBq2esHuvXxRmnNwfcXIgBr36aaui+TR4YeFZB6hBQCiOgHBaAeBQDhQDhQDhQC0A80BQc9RluHYkDcJm9lYMfsDVvASy4iD7ytjI5qEl3Hz9O12P99K9PUd5HnoK0RmIhZGjLfLKhZfZ2Q+90NVlUvUcen+Sw6dqakJUxEKrWIItob6gEe4OhHkaw0mrMynZ3R2vlTl7AusONhgVGZQwUMSkcmzZUJsCGuB4W0tXna9atC9FvRHdpUqU7VUtWbAGqZZJBQATQDSaAaTQDSaAQmgENANNAVeN4sEbKBmtub2sfDzNcPG8bp4er2cVma31tbu8SGdZRdkZnmIrI4lTQkAOp3BGgPmLWHtXIx2Jo4mSq09HzT38ehDOSk7op6oGhLh5CDpc30sOp6fenZuo1Fbi1zoGBiKxorbhVB9QBeveYem6dKMHukl5F6Kskj1oKmMk60A61AJloBbUAWoB1ALQBQDyaAhxMQdGRtmUqfQix/Wsxbi00YaurHzZxTCNDM8bfNGzKfVSRXrlNTiprmjzLi4ScXyI8fjb4aJT80MjZT/APHIAWHsy3/nNVakMtTtF9SzCalTyP6EFWSsQYTQFTupt7bj7GoqOiyvkSVdXmXM6z8IOKXjlw5PyEOv8LaMB6EA/wA1cvilK0lNc9Dp8PqXi49DpKmuUdAcXoBM1AJegEvQBQCUA00B4+LzFIJGGhCm3rawqvipuFGclukazdos5ykhBuCRXhWk9ykT/ir/ADfUf0rTs7bCxGU8PtW1wXfL7QxtmfNn6Ejuj0treupw3FYShLNVvm67pfbXyJKcop3ZrIZlb5SD6V6mjiKVZXpyT8GWVJPYnWpjYlWgJAaAWgC1AFALQBQC0AE0AwmgMDzzyH+Kdp4GCykDMjfK5AtcH9lrADwNumprpYTH9ksk9vwUcTg1UeeO5nuD/DiQxTHE5Q5jYRICGtJbRmI036edT1+IxbShtfUho4FpNy35HPypGh0I0I8K6q2Oa9yFtHB/1C3uNR9r1G9J36m61jbobj4WowxbyD5RGVJ82ZSB/wAt/aqPE5rs1Hncu8Pi87lyOuJPXDOsSK9ASBqAeKAWgCgEoBpoCp5nNsJJ/L/1qKocTbWFnbu/KNKnys5rxSdkiYrodLHw1rydCClNJlWKuz0wyBkQjqiX82yLmPu1z71nEKKqNRVl/GvmHuPBqAweiLFkeB9f61HKmmYsWuB4gpI3U/3saryhUpvNB/bc1aa1NLwvH5yUbcC4PiP7tXreB8SqYhOlVd5LVPqv4LNGo5aMtFNegLBIDQDxQC0AUAtAFALQDTQEbUBG9AeeQUByT4gcrvHM+IiW8bm7Abq5+bu9QTrp4mu3gsZFxVOb1RycXhZZnOK0KzlTl5pnzSKRFbqLZj5eXnTH4mKjki9e7kMFQlmzSWn5OlcL4csShY1CqOg/vU1xpTlN3k7s6kYqKskXMIrU2PSlASrQEgoBwoBaAS1ANIoDzY7DCSNkOzAj086jrU1Vg4PmjDV1Y57xDlmd7xBfmsBJugFx3ifTpvXmaXDq8MQotadeRWVOSkeWTDCImNSSIyVBO5Cm1z62qhiUlWml1f5NJbsSoDB5uIYgxpmABsRcHqL61JRgpyysylc9KNcA+IBHoQCPsa0nBwdmYL7l3Ent47nxB/4T/wBqtcJ+DGRtzv8Ahm1LSaNupr2pcJAaAeDQDxQC0AtAFAFAMNAMNAMK0Axo6A8eKwob5hfyoDz/AIUeFAPSGgJ1SgJFFASAUA8UAooBaAWgENAMYUBC1Ac0xp/Nk/jb/qNeGxP+9Pxf5KT3ZXw4smZ47fKqkHxvfesSpWpqd9xbS4cW/wAl/T/cUw/+4hHc9UEoaKIjpFGD6hAKmx0k6unJL8GZblpwA/4iP+IfpWOHr/2oeIh8yOgqa9qXCQUBIKAeKAcKAWgFoAoBhFAJloAy0Ax6AgcUBEUoAyUA4LQDgKAcBQC0AtAF6AL0AmagELUBBI1Ac1x4tLIP32/6jXh8UrVprvf5KUt2VeHX/Eyn9yL9ZKTf9GPi/QPY9GLjzRsviKjpyyyTMLc9y8NdIY2AuhUajp5HwqzXwdVQVW109fA2cXa5e8pcPu3asNBonmdifYae/lXR4PhNe3kvD1ZJRj/ca5a9EWCVaAkFAPFAPFAOFAFALQCWoAtQDWoCJqAYRQDctAJloBbUAWoBbUAUAUAhoBpNAMJoBjNQEErUBkOO8OJcumt9x5+IricR4bKpLtaW/NepDUp3d0ZyOEiWQkEXCDUW2zf1rkYjD1KVKGdWu36EUotJXJzVNK7NDfcJhKxRqdwov621r3GHg4UoxfJIuRVkkWSCpjYmUUBKooCQUA4UA4UA4UA6gCgFoBpoBhoBhoBpFAJagC1AJagC1AFAFAJQCGgGGgGGgI2oCCQUB4Job0BX4vh4cWI9+tQ16EK0Mk1oYlFNWZ5cLy+wcNmBAN7W1vXOw/CYUqqm5XS2ViONKzuazDJprXXJT2LHQEgWgHAUA4CgHAUA4UA4UAtALQCGgGmgGmgGmgEtQCWoAtQCWoAtQBQCUAlAIaAaRQEZFAMYUBE60BE0dAM7GgJo46A9UQoD0qKAeBQDstAFqAW1ALagHUAUAtAIaAaaAQ0A00AhoBDQBQCUAUAlABoBDQCGgGmgIzQDTQEZoBhoAoBy0BPHQHoSgJRQCigFoBRQBQC0AtAF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981199"/>
            <a:ext cx="4076700" cy="379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200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r>
              <a:rPr lang="en-US" sz="5400" b="0" dirty="0" smtClean="0">
                <a:latin typeface="Taffy" pitchFamily="2" charset="0"/>
              </a:rPr>
              <a:t>Teacher presents the problem.</a:t>
            </a:r>
            <a:endParaRPr lang="en-US" sz="5400" b="0" dirty="0">
              <a:latin typeface="Taffy" pitchFamily="2" charset="0"/>
            </a:endParaRPr>
          </a:p>
        </p:txBody>
      </p:sp>
      <p:sp>
        <p:nvSpPr>
          <p:cNvPr id="6" name="Rectangle 5"/>
          <p:cNvSpPr/>
          <p:nvPr/>
        </p:nvSpPr>
        <p:spPr>
          <a:xfrm rot="19070672">
            <a:off x="2129484" y="1741126"/>
            <a:ext cx="3182669" cy="12144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Wave4">
              <a:avLst/>
            </a:prstTxWarp>
            <a:spAutoFit/>
          </a:bodyPr>
          <a:lstStyle/>
          <a:p>
            <a:pPr algn="ctr"/>
            <a:r>
              <a:rPr lang="en-US" sz="5400" b="1" dirty="0" smtClean="0">
                <a:ln w="24500" cmpd="dbl">
                  <a:solidFill>
                    <a:schemeClr val="bg2">
                      <a:lumMod val="1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ffy" pitchFamily="2" charset="0"/>
              </a:rPr>
              <a:t>STEP 1</a:t>
            </a:r>
            <a:endParaRPr lang="en-US" sz="5400" b="1" dirty="0">
              <a:ln w="24500" cmpd="dbl">
                <a:solidFill>
                  <a:schemeClr val="bg2">
                    <a:lumMod val="1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1492392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347" y="1447800"/>
            <a:ext cx="8991600" cy="2215991"/>
          </a:xfrm>
          <a:prstGeom prst="rect">
            <a:avLst/>
          </a:prstGeom>
          <a:noFill/>
        </p:spPr>
        <p:txBody>
          <a:bodyPr wrap="square" rtlCol="0">
            <a:spAutoFit/>
          </a:bodyPr>
          <a:lstStyle/>
          <a:p>
            <a:pPr algn="ctr"/>
            <a:r>
              <a:rPr lang="en-US" sz="13800" dirty="0" smtClean="0"/>
              <a:t>223 +129</a:t>
            </a:r>
            <a:endParaRPr lang="en-US" sz="13800" dirty="0"/>
          </a:p>
        </p:txBody>
      </p:sp>
    </p:spTree>
    <p:extLst>
      <p:ext uri="{BB962C8B-B14F-4D97-AF65-F5344CB8AC3E}">
        <p14:creationId xmlns:p14="http://schemas.microsoft.com/office/powerpoint/2010/main" val="31964507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861</TotalTime>
  <Words>2655</Words>
  <Application>Microsoft Macintosh PowerPoint</Application>
  <PresentationFormat>On-screen Show (4:3)</PresentationFormat>
  <Paragraphs>347</Paragraphs>
  <Slides>28</Slides>
  <Notes>28</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Angles</vt:lpstr>
      <vt:lpstr>Number talks     </vt:lpstr>
      <vt:lpstr>Something to ponder…</vt:lpstr>
      <vt:lpstr>Shift in thinking…</vt:lpstr>
      <vt:lpstr>Why Number Talks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Kindergarten</vt:lpstr>
      <vt:lpstr>1st Grade</vt:lpstr>
      <vt:lpstr>2nd Grade</vt:lpstr>
      <vt:lpstr>3rd Grade</vt:lpstr>
      <vt:lpstr>4th Grade</vt:lpstr>
      <vt:lpstr>5th Grade</vt:lpstr>
      <vt:lpstr>PowerPoint Presentation</vt:lpstr>
      <vt:lpstr>PowerPoint Presentation</vt:lpstr>
      <vt:lpstr>PowerPoint Presentation</vt:lpstr>
      <vt:lpstr>PowerPoint Presentation</vt:lpstr>
      <vt:lpstr>Get2mathk-5</vt:lpstr>
      <vt:lpstr>PowerPoint Presentation</vt:lpstr>
      <vt:lpstr>PowerPoint Presentation</vt:lpstr>
    </vt:vector>
  </TitlesOfParts>
  <Company>Clark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LocalAdmin</dc:creator>
  <cp:lastModifiedBy>Alma Gonzalez</cp:lastModifiedBy>
  <cp:revision>101</cp:revision>
  <dcterms:created xsi:type="dcterms:W3CDTF">2014-12-19T18:35:47Z</dcterms:created>
  <dcterms:modified xsi:type="dcterms:W3CDTF">2016-02-28T01:53:17Z</dcterms:modified>
</cp:coreProperties>
</file>